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364" r:id="rId3"/>
    <p:sldId id="36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  <p:sldId id="291" r:id="rId34"/>
    <p:sldId id="293" r:id="rId35"/>
    <p:sldId id="294" r:id="rId36"/>
    <p:sldId id="297" r:id="rId37"/>
    <p:sldId id="299" r:id="rId38"/>
    <p:sldId id="300" r:id="rId39"/>
    <p:sldId id="301" r:id="rId40"/>
    <p:sldId id="302" r:id="rId41"/>
    <p:sldId id="305" r:id="rId42"/>
    <p:sldId id="309" r:id="rId43"/>
    <p:sldId id="310" r:id="rId44"/>
    <p:sldId id="313" r:id="rId45"/>
    <p:sldId id="314" r:id="rId46"/>
    <p:sldId id="315" r:id="rId47"/>
    <p:sldId id="366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5" r:id="rId67"/>
    <p:sldId id="336" r:id="rId68"/>
    <p:sldId id="337" r:id="rId69"/>
    <p:sldId id="338" r:id="rId70"/>
    <p:sldId id="340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360" r:id="rId87"/>
    <p:sldId id="361" r:id="rId88"/>
    <p:sldId id="362" r:id="rId89"/>
    <p:sldId id="363" r:id="rId90"/>
    <p:sldId id="341" r:id="rId91"/>
    <p:sldId id="344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-66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C4250D8-B8EE-47E8-BDD7-6E1F513DB5E8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633CCFB2-150E-42AE-8A44-F0020FA53C5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slide" Target="slide6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7.xml"/><Relationship Id="rId18" Type="http://schemas.openxmlformats.org/officeDocument/2006/relationships/slide" Target="slide22.xml"/><Relationship Id="rId26" Type="http://schemas.openxmlformats.org/officeDocument/2006/relationships/slide" Target="slide30.xml"/><Relationship Id="rId39" Type="http://schemas.openxmlformats.org/officeDocument/2006/relationships/slide" Target="slide43.xml"/><Relationship Id="rId3" Type="http://schemas.openxmlformats.org/officeDocument/2006/relationships/slide" Target="slide7.xml"/><Relationship Id="rId21" Type="http://schemas.openxmlformats.org/officeDocument/2006/relationships/slide" Target="slide25.xml"/><Relationship Id="rId34" Type="http://schemas.openxmlformats.org/officeDocument/2006/relationships/slide" Target="slide38.xml"/><Relationship Id="rId42" Type="http://schemas.openxmlformats.org/officeDocument/2006/relationships/slide" Target="slide46.xml"/><Relationship Id="rId7" Type="http://schemas.openxmlformats.org/officeDocument/2006/relationships/slide" Target="slide11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5" Type="http://schemas.openxmlformats.org/officeDocument/2006/relationships/slide" Target="slide29.xml"/><Relationship Id="rId33" Type="http://schemas.openxmlformats.org/officeDocument/2006/relationships/slide" Target="slide37.xml"/><Relationship Id="rId38" Type="http://schemas.openxmlformats.org/officeDocument/2006/relationships/slide" Target="slide42.xml"/><Relationship Id="rId2" Type="http://schemas.openxmlformats.org/officeDocument/2006/relationships/slide" Target="slide6.xml"/><Relationship Id="rId16" Type="http://schemas.openxmlformats.org/officeDocument/2006/relationships/slide" Target="slide20.xml"/><Relationship Id="rId20" Type="http://schemas.openxmlformats.org/officeDocument/2006/relationships/slide" Target="slide24.xml"/><Relationship Id="rId29" Type="http://schemas.openxmlformats.org/officeDocument/2006/relationships/slide" Target="slide33.xml"/><Relationship Id="rId41" Type="http://schemas.openxmlformats.org/officeDocument/2006/relationships/slide" Target="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5.xml"/><Relationship Id="rId24" Type="http://schemas.openxmlformats.org/officeDocument/2006/relationships/slide" Target="slide28.xml"/><Relationship Id="rId32" Type="http://schemas.openxmlformats.org/officeDocument/2006/relationships/slide" Target="slide36.xml"/><Relationship Id="rId37" Type="http://schemas.openxmlformats.org/officeDocument/2006/relationships/slide" Target="slide41.xml"/><Relationship Id="rId40" Type="http://schemas.openxmlformats.org/officeDocument/2006/relationships/slide" Target="slide44.xml"/><Relationship Id="rId5" Type="http://schemas.openxmlformats.org/officeDocument/2006/relationships/slide" Target="slide9.xml"/><Relationship Id="rId15" Type="http://schemas.openxmlformats.org/officeDocument/2006/relationships/slide" Target="slide19.xml"/><Relationship Id="rId23" Type="http://schemas.openxmlformats.org/officeDocument/2006/relationships/slide" Target="slide27.xml"/><Relationship Id="rId28" Type="http://schemas.openxmlformats.org/officeDocument/2006/relationships/slide" Target="slide32.xml"/><Relationship Id="rId36" Type="http://schemas.openxmlformats.org/officeDocument/2006/relationships/slide" Target="slide40.xml"/><Relationship Id="rId10" Type="http://schemas.openxmlformats.org/officeDocument/2006/relationships/slide" Target="slide14.xml"/><Relationship Id="rId19" Type="http://schemas.openxmlformats.org/officeDocument/2006/relationships/slide" Target="slide23.xml"/><Relationship Id="rId31" Type="http://schemas.openxmlformats.org/officeDocument/2006/relationships/slide" Target="slide35.xml"/><Relationship Id="rId4" Type="http://schemas.openxmlformats.org/officeDocument/2006/relationships/slide" Target="slide8.xml"/><Relationship Id="rId9" Type="http://schemas.openxmlformats.org/officeDocument/2006/relationships/slide" Target="slide13.xml"/><Relationship Id="rId14" Type="http://schemas.openxmlformats.org/officeDocument/2006/relationships/slide" Target="slide18.xml"/><Relationship Id="rId22" Type="http://schemas.openxmlformats.org/officeDocument/2006/relationships/slide" Target="slide26.xml"/><Relationship Id="rId27" Type="http://schemas.openxmlformats.org/officeDocument/2006/relationships/slide" Target="slide31.xml"/><Relationship Id="rId30" Type="http://schemas.openxmlformats.org/officeDocument/2006/relationships/slide" Target="slide34.xml"/><Relationship Id="rId35" Type="http://schemas.openxmlformats.org/officeDocument/2006/relationships/slide" Target="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" Target="slide32.xml"/><Relationship Id="rId18" Type="http://schemas.openxmlformats.org/officeDocument/2006/relationships/slide" Target="slide27.xml"/><Relationship Id="rId26" Type="http://schemas.openxmlformats.org/officeDocument/2006/relationships/slide" Target="slide23.xml"/><Relationship Id="rId39" Type="http://schemas.openxmlformats.org/officeDocument/2006/relationships/slide" Target="slide8.xml"/><Relationship Id="rId21" Type="http://schemas.openxmlformats.org/officeDocument/2006/relationships/slide" Target="slide7.xml"/><Relationship Id="rId34" Type="http://schemas.openxmlformats.org/officeDocument/2006/relationships/slide" Target="slide13.xml"/><Relationship Id="rId42" Type="http://schemas.openxmlformats.org/officeDocument/2006/relationships/slide" Target="slide37.xml"/><Relationship Id="rId47" Type="http://schemas.openxmlformats.org/officeDocument/2006/relationships/slide" Target="slide38.xml"/><Relationship Id="rId50" Type="http://schemas.openxmlformats.org/officeDocument/2006/relationships/image" Target="../media/image14.png"/><Relationship Id="rId55" Type="http://schemas.openxmlformats.org/officeDocument/2006/relationships/image" Target="../media/image19.gif"/><Relationship Id="rId7" Type="http://schemas.openxmlformats.org/officeDocument/2006/relationships/slide" Target="slide43.xml"/><Relationship Id="rId2" Type="http://schemas.openxmlformats.org/officeDocument/2006/relationships/image" Target="../media/image7.png"/><Relationship Id="rId16" Type="http://schemas.openxmlformats.org/officeDocument/2006/relationships/slide" Target="slide28.xml"/><Relationship Id="rId20" Type="http://schemas.openxmlformats.org/officeDocument/2006/relationships/slide" Target="slide24.xml"/><Relationship Id="rId29" Type="http://schemas.openxmlformats.org/officeDocument/2006/relationships/slide" Target="slide17.xml"/><Relationship Id="rId41" Type="http://schemas.openxmlformats.org/officeDocument/2006/relationships/slide" Target="slide39.xml"/><Relationship Id="rId54" Type="http://schemas.openxmlformats.org/officeDocument/2006/relationships/image" Target="../media/image18.gif"/><Relationship Id="rId1" Type="http://schemas.openxmlformats.org/officeDocument/2006/relationships/slideLayout" Target="../slideLayouts/slideLayout6.xml"/><Relationship Id="rId6" Type="http://schemas.openxmlformats.org/officeDocument/2006/relationships/slide" Target="slide36.xml"/><Relationship Id="rId11" Type="http://schemas.openxmlformats.org/officeDocument/2006/relationships/slide" Target="slide35.xml"/><Relationship Id="rId24" Type="http://schemas.openxmlformats.org/officeDocument/2006/relationships/slide" Target="slide22.xml"/><Relationship Id="rId32" Type="http://schemas.openxmlformats.org/officeDocument/2006/relationships/slide" Target="slide15.xml"/><Relationship Id="rId37" Type="http://schemas.openxmlformats.org/officeDocument/2006/relationships/slide" Target="slide10.xml"/><Relationship Id="rId40" Type="http://schemas.openxmlformats.org/officeDocument/2006/relationships/image" Target="../media/image9.png"/><Relationship Id="rId45" Type="http://schemas.openxmlformats.org/officeDocument/2006/relationships/slide" Target="slide47.xml"/><Relationship Id="rId53" Type="http://schemas.openxmlformats.org/officeDocument/2006/relationships/image" Target="../media/image17.gif"/><Relationship Id="rId58" Type="http://schemas.openxmlformats.org/officeDocument/2006/relationships/image" Target="../media/image22.gif"/><Relationship Id="rId5" Type="http://schemas.openxmlformats.org/officeDocument/2006/relationships/slide" Target="slide44.xml"/><Relationship Id="rId15" Type="http://schemas.openxmlformats.org/officeDocument/2006/relationships/slide" Target="slide30.xml"/><Relationship Id="rId23" Type="http://schemas.openxmlformats.org/officeDocument/2006/relationships/slide" Target="slide25.xml"/><Relationship Id="rId28" Type="http://schemas.openxmlformats.org/officeDocument/2006/relationships/slide" Target="slide18.xml"/><Relationship Id="rId36" Type="http://schemas.openxmlformats.org/officeDocument/2006/relationships/slide" Target="slide11.xml"/><Relationship Id="rId49" Type="http://schemas.openxmlformats.org/officeDocument/2006/relationships/image" Target="../media/image13.png"/><Relationship Id="rId57" Type="http://schemas.openxmlformats.org/officeDocument/2006/relationships/image" Target="../media/image21.png"/><Relationship Id="rId61" Type="http://schemas.openxmlformats.org/officeDocument/2006/relationships/image" Target="../media/image25.gif"/><Relationship Id="rId10" Type="http://schemas.openxmlformats.org/officeDocument/2006/relationships/slide" Target="slide34.xml"/><Relationship Id="rId19" Type="http://schemas.openxmlformats.org/officeDocument/2006/relationships/slide" Target="slide26.xml"/><Relationship Id="rId31" Type="http://schemas.openxmlformats.org/officeDocument/2006/relationships/slide" Target="slide6.xml"/><Relationship Id="rId44" Type="http://schemas.openxmlformats.org/officeDocument/2006/relationships/image" Target="../media/image11.gif"/><Relationship Id="rId52" Type="http://schemas.openxmlformats.org/officeDocument/2006/relationships/image" Target="../media/image16.png"/><Relationship Id="rId60" Type="http://schemas.openxmlformats.org/officeDocument/2006/relationships/image" Target="../media/image24.gif"/><Relationship Id="rId4" Type="http://schemas.openxmlformats.org/officeDocument/2006/relationships/image" Target="../media/image8.png"/><Relationship Id="rId9" Type="http://schemas.openxmlformats.org/officeDocument/2006/relationships/slide" Target="slide40.xml"/><Relationship Id="rId14" Type="http://schemas.openxmlformats.org/officeDocument/2006/relationships/slide" Target="slide31.xml"/><Relationship Id="rId22" Type="http://schemas.openxmlformats.org/officeDocument/2006/relationships/slide" Target="slide21.xml"/><Relationship Id="rId27" Type="http://schemas.openxmlformats.org/officeDocument/2006/relationships/slide" Target="slide19.xml"/><Relationship Id="rId30" Type="http://schemas.openxmlformats.org/officeDocument/2006/relationships/slide" Target="slide16.xml"/><Relationship Id="rId35" Type="http://schemas.openxmlformats.org/officeDocument/2006/relationships/slide" Target="slide12.xml"/><Relationship Id="rId43" Type="http://schemas.openxmlformats.org/officeDocument/2006/relationships/image" Target="../media/image10.gif"/><Relationship Id="rId48" Type="http://schemas.openxmlformats.org/officeDocument/2006/relationships/image" Target="../media/image12.png"/><Relationship Id="rId56" Type="http://schemas.openxmlformats.org/officeDocument/2006/relationships/image" Target="../media/image20.gif"/><Relationship Id="rId8" Type="http://schemas.openxmlformats.org/officeDocument/2006/relationships/slide" Target="slide41.xml"/><Relationship Id="rId51" Type="http://schemas.openxmlformats.org/officeDocument/2006/relationships/image" Target="../media/image15.png"/><Relationship Id="rId3" Type="http://schemas.openxmlformats.org/officeDocument/2006/relationships/slide" Target="slide42.xml"/><Relationship Id="rId12" Type="http://schemas.openxmlformats.org/officeDocument/2006/relationships/slide" Target="slide33.xml"/><Relationship Id="rId17" Type="http://schemas.openxmlformats.org/officeDocument/2006/relationships/slide" Target="slide29.xml"/><Relationship Id="rId25" Type="http://schemas.openxmlformats.org/officeDocument/2006/relationships/slide" Target="slide20.xml"/><Relationship Id="rId33" Type="http://schemas.openxmlformats.org/officeDocument/2006/relationships/slide" Target="slide14.xml"/><Relationship Id="rId38" Type="http://schemas.openxmlformats.org/officeDocument/2006/relationships/slide" Target="slide9.xml"/><Relationship Id="rId46" Type="http://schemas.openxmlformats.org/officeDocument/2006/relationships/slide" Target="slide46.xml"/><Relationship Id="rId59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13" Type="http://schemas.openxmlformats.org/officeDocument/2006/relationships/slide" Target="slide66.xml"/><Relationship Id="rId18" Type="http://schemas.openxmlformats.org/officeDocument/2006/relationships/slide" Target="slide73.xml"/><Relationship Id="rId26" Type="http://schemas.openxmlformats.org/officeDocument/2006/relationships/image" Target="../media/image10.gif"/><Relationship Id="rId39" Type="http://schemas.openxmlformats.org/officeDocument/2006/relationships/image" Target="../media/image22.gif"/><Relationship Id="rId3" Type="http://schemas.openxmlformats.org/officeDocument/2006/relationships/image" Target="../media/image55.png"/><Relationship Id="rId21" Type="http://schemas.openxmlformats.org/officeDocument/2006/relationships/image" Target="../media/image9.png"/><Relationship Id="rId34" Type="http://schemas.openxmlformats.org/officeDocument/2006/relationships/image" Target="../media/image61.gif"/><Relationship Id="rId42" Type="http://schemas.openxmlformats.org/officeDocument/2006/relationships/image" Target="../media/image24.gif"/><Relationship Id="rId7" Type="http://schemas.openxmlformats.org/officeDocument/2006/relationships/slide" Target="slide88.xml"/><Relationship Id="rId12" Type="http://schemas.openxmlformats.org/officeDocument/2006/relationships/slide" Target="slide67.xml"/><Relationship Id="rId17" Type="http://schemas.openxmlformats.org/officeDocument/2006/relationships/slide" Target="slide86.xml"/><Relationship Id="rId25" Type="http://schemas.openxmlformats.org/officeDocument/2006/relationships/slide" Target="slide84.xml"/><Relationship Id="rId33" Type="http://schemas.openxmlformats.org/officeDocument/2006/relationships/image" Target="../media/image21.png"/><Relationship Id="rId38" Type="http://schemas.openxmlformats.org/officeDocument/2006/relationships/image" Target="../media/image65.gif"/><Relationship Id="rId46" Type="http://schemas.openxmlformats.org/officeDocument/2006/relationships/image" Target="../media/image70.gif"/><Relationship Id="rId2" Type="http://schemas.openxmlformats.org/officeDocument/2006/relationships/slide" Target="slide63.xml"/><Relationship Id="rId16" Type="http://schemas.openxmlformats.org/officeDocument/2006/relationships/slide" Target="slide74.xml"/><Relationship Id="rId20" Type="http://schemas.openxmlformats.org/officeDocument/2006/relationships/slide" Target="slide79.xml"/><Relationship Id="rId29" Type="http://schemas.openxmlformats.org/officeDocument/2006/relationships/slide" Target="slide65.xml"/><Relationship Id="rId41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77.xml"/><Relationship Id="rId24" Type="http://schemas.openxmlformats.org/officeDocument/2006/relationships/slide" Target="slide85.xml"/><Relationship Id="rId32" Type="http://schemas.openxmlformats.org/officeDocument/2006/relationships/image" Target="../media/image19.gif"/><Relationship Id="rId37" Type="http://schemas.openxmlformats.org/officeDocument/2006/relationships/image" Target="../media/image64.jpeg"/><Relationship Id="rId40" Type="http://schemas.openxmlformats.org/officeDocument/2006/relationships/image" Target="../media/image66.gif"/><Relationship Id="rId45" Type="http://schemas.openxmlformats.org/officeDocument/2006/relationships/image" Target="../media/image25.gif"/><Relationship Id="rId5" Type="http://schemas.openxmlformats.org/officeDocument/2006/relationships/image" Target="../media/image56.png"/><Relationship Id="rId15" Type="http://schemas.openxmlformats.org/officeDocument/2006/relationships/slide" Target="slide83.xml"/><Relationship Id="rId23" Type="http://schemas.openxmlformats.org/officeDocument/2006/relationships/image" Target="../media/image59.png"/><Relationship Id="rId28" Type="http://schemas.openxmlformats.org/officeDocument/2006/relationships/slide" Target="slide87.xml"/><Relationship Id="rId36" Type="http://schemas.openxmlformats.org/officeDocument/2006/relationships/image" Target="../media/image63.gif"/><Relationship Id="rId10" Type="http://schemas.openxmlformats.org/officeDocument/2006/relationships/slide" Target="slide68.xml"/><Relationship Id="rId19" Type="http://schemas.openxmlformats.org/officeDocument/2006/relationships/slide" Target="slide71.xml"/><Relationship Id="rId31" Type="http://schemas.openxmlformats.org/officeDocument/2006/relationships/image" Target="../media/image20.gif"/><Relationship Id="rId44" Type="http://schemas.openxmlformats.org/officeDocument/2006/relationships/image" Target="../media/image69.gif"/><Relationship Id="rId4" Type="http://schemas.openxmlformats.org/officeDocument/2006/relationships/slide" Target="slide76.xml"/><Relationship Id="rId9" Type="http://schemas.openxmlformats.org/officeDocument/2006/relationships/image" Target="../media/image57.png"/><Relationship Id="rId14" Type="http://schemas.openxmlformats.org/officeDocument/2006/relationships/slide" Target="slide72.xml"/><Relationship Id="rId22" Type="http://schemas.openxmlformats.org/officeDocument/2006/relationships/image" Target="../media/image58.png"/><Relationship Id="rId27" Type="http://schemas.openxmlformats.org/officeDocument/2006/relationships/image" Target="../media/image60.png"/><Relationship Id="rId30" Type="http://schemas.openxmlformats.org/officeDocument/2006/relationships/image" Target="../media/image14.png"/><Relationship Id="rId35" Type="http://schemas.openxmlformats.org/officeDocument/2006/relationships/image" Target="../media/image62.gif"/><Relationship Id="rId43" Type="http://schemas.openxmlformats.org/officeDocument/2006/relationships/image" Target="../media/image68.gi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6.png"/><Relationship Id="rId7" Type="http://schemas.openxmlformats.org/officeDocument/2006/relationships/image" Target="../media/image2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19.gif"/><Relationship Id="rId4" Type="http://schemas.openxmlformats.org/officeDocument/2006/relationships/image" Target="../media/image20.gi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7183" y="2240924"/>
            <a:ext cx="9144000" cy="4154501"/>
          </a:xfrm>
        </p:spPr>
        <p:txBody>
          <a:bodyPr>
            <a:noAutofit/>
          </a:bodyPr>
          <a:lstStyle/>
          <a:p>
            <a: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                       </a:t>
            </a: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       </a:t>
            </a:r>
            <a:r>
              <a:rPr lang="en-US" sz="8800" b="1" i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TO </a:t>
            </a:r>
            <a:r>
              <a:rPr lang="en-US" sz="8800" b="1" i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MY </a:t>
            </a:r>
            <a:r>
              <a:rPr lang="en-US" sz="8800" b="1" i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8800" b="1" i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   SPOT  MAP</a:t>
            </a:r>
            <a: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8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8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13" y="436349"/>
            <a:ext cx="6451718" cy="138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NASSRUDIN ISMAEL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3057" y="215215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u="sng" dirty="0">
                <a:latin typeface="Aharoni" panose="02010803020104030203" pitchFamily="2" charset="-79"/>
                <a:cs typeface="Aharoni" panose="02010803020104030203" pitchFamily="2" charset="-79"/>
              </a:rPr>
              <a:t>WIFE</a:t>
            </a:r>
            <a:r>
              <a:rPr lang="en-US" sz="28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YUMIE P. ISMAEL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DAUGHTER: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JEAN ALLYCA ISMAEL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NASSER MARK ISMAEL</a:t>
            </a:r>
          </a:p>
          <a:p>
            <a:endParaRPr lang="en-US" sz="2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ounded Rectangle 5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70" y="1806557"/>
            <a:ext cx="3567449" cy="34156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563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MANUEL LABADIA</a:t>
            </a:r>
            <a:endParaRPr lang="en-US" sz="6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3057" y="181730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WIFE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 EVELYN LABADIA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SON &amp; DAUGHTER: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DEXTER LABADIA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GERLIE LABADIA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3057" y="377687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GRANDSON: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JAIRUS LABADIA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87" y="1664375"/>
            <a:ext cx="3668983" cy="32600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0031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23" y="274972"/>
            <a:ext cx="10515600" cy="1325563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MIGUEL MANDUYAG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3057" y="2152156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u="sng" dirty="0">
                <a:latin typeface="Aharoni" panose="02010803020104030203" pitchFamily="2" charset="-79"/>
                <a:cs typeface="Aharoni" panose="02010803020104030203" pitchFamily="2" charset="-79"/>
              </a:rPr>
              <a:t>WIFE</a:t>
            </a:r>
            <a:r>
              <a:rPr lang="en-US" sz="28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RHONDA  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MANDUYAG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DAUGHTER: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PINKY ROSE MANDUYAG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CHARITY MAE MANDUYAG</a:t>
            </a:r>
          </a:p>
        </p:txBody>
      </p:sp>
      <p:sp>
        <p:nvSpPr>
          <p:cNvPr id="6" name="Rounded Rectangle 5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296" y="1336183"/>
            <a:ext cx="3427927" cy="30555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823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224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GASPAR ISMAEL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09" y="1902854"/>
            <a:ext cx="2774324" cy="24244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651278" y="1751864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Wife: </a:t>
            </a:r>
            <a:r>
              <a:rPr lang="en-U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Jho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Ann </a:t>
            </a:r>
            <a:r>
              <a:rPr lang="en-U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Esmael</a:t>
            </a:r>
            <a:endParaRPr lang="en-US" sz="2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SON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&amp; 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D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aughter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Jenny </a:t>
            </a:r>
            <a:r>
              <a:rPr lang="en-U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mae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Esmael</a:t>
            </a:r>
            <a:endParaRPr lang="en-US" sz="2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JUN MICHAEL SANLAO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DEXTER SANLAO</a:t>
            </a:r>
          </a:p>
        </p:txBody>
      </p:sp>
    </p:spTree>
    <p:extLst>
      <p:ext uri="{BB962C8B-B14F-4D97-AF65-F5344CB8AC3E}">
        <p14:creationId xmlns:p14="http://schemas.microsoft.com/office/powerpoint/2010/main" val="96392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72" y="2825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PERFECTO MASAL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WIFE:BRENDA MASAL</a:t>
            </a:r>
          </a:p>
          <a:p>
            <a:pPr marL="0" indent="0">
              <a:buNone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 &amp; DAUGHTER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ESTELLE MASAL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LORBE MASAL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ELSIELYN MASAL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CARDELINE MASAL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SHIRLY MASAL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11396" y="1731563"/>
            <a:ext cx="3438643" cy="32010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1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ROLAND DAGANDANG</a:t>
            </a:r>
            <a:endParaRPr lang="en-US" sz="4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LILIE DAGANDANG</a:t>
            </a:r>
          </a:p>
          <a:p>
            <a:pPr marL="0" indent="0">
              <a:buNone/>
            </a:pPr>
            <a:r>
              <a:rPr lang="en-US" dirty="0" smtClean="0"/>
              <a:t>SON &amp; DAUGHTER:</a:t>
            </a:r>
          </a:p>
          <a:p>
            <a:r>
              <a:rPr lang="en-US" dirty="0" smtClean="0"/>
              <a:t>GLAIZA ROSE DAGANDANG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RONALD DAGANDANG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ROLLY DAGANDANG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87" y="1825625"/>
            <a:ext cx="3769821" cy="31156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2875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CELMA MANDUYAG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STATUS: SINGLE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95144" y="1352875"/>
            <a:ext cx="2878113" cy="24230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1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i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TOUS SABANG</a:t>
            </a:r>
            <a:endParaRPr lang="en-US" sz="5400" b="1" i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687" y="1600252"/>
            <a:ext cx="459668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Wife: </a:t>
            </a:r>
            <a:r>
              <a:rPr lang="en-US" sz="3200" dirty="0" err="1" smtClean="0">
                <a:solidFill>
                  <a:srgbClr val="0070C0"/>
                </a:solidFill>
              </a:rPr>
              <a:t>Inday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Sabang</a:t>
            </a:r>
            <a:endParaRPr lang="en-US" sz="32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Son &amp; Daughter: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Marian </a:t>
            </a:r>
            <a:r>
              <a:rPr lang="en-US" sz="3200" dirty="0" err="1" smtClean="0">
                <a:solidFill>
                  <a:srgbClr val="0070C0"/>
                </a:solidFill>
              </a:rPr>
              <a:t>Sabang</a:t>
            </a:r>
            <a:endParaRPr lang="en-US" sz="3200" dirty="0" smtClean="0">
              <a:solidFill>
                <a:srgbClr val="0070C0"/>
              </a:solidFill>
            </a:endParaRPr>
          </a:p>
          <a:p>
            <a:r>
              <a:rPr lang="en-US" sz="3200" dirty="0" err="1" smtClean="0">
                <a:solidFill>
                  <a:srgbClr val="0070C0"/>
                </a:solidFill>
              </a:rPr>
              <a:t>Marites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Sabang</a:t>
            </a:r>
            <a:endParaRPr lang="en-US" sz="3200" dirty="0" smtClean="0">
              <a:solidFill>
                <a:srgbClr val="0070C0"/>
              </a:solidFill>
            </a:endParaRPr>
          </a:p>
          <a:p>
            <a:r>
              <a:rPr lang="en-US" sz="3200" dirty="0" err="1" smtClean="0">
                <a:solidFill>
                  <a:srgbClr val="0070C0"/>
                </a:solidFill>
              </a:rPr>
              <a:t>Lino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Sabang</a:t>
            </a:r>
            <a:endParaRPr lang="en-US" sz="3200" dirty="0" smtClean="0">
              <a:solidFill>
                <a:srgbClr val="0070C0"/>
              </a:solidFill>
            </a:endParaRPr>
          </a:p>
          <a:p>
            <a:r>
              <a:rPr lang="en-US" sz="3200" dirty="0" smtClean="0">
                <a:solidFill>
                  <a:srgbClr val="0070C0"/>
                </a:solidFill>
              </a:rPr>
              <a:t>Leo </a:t>
            </a:r>
            <a:r>
              <a:rPr lang="en-US" sz="3200" dirty="0" err="1" smtClean="0">
                <a:solidFill>
                  <a:srgbClr val="0070C0"/>
                </a:solidFill>
              </a:rPr>
              <a:t>Sabang</a:t>
            </a:r>
            <a:endParaRPr lang="en-US" sz="3200" dirty="0" smtClean="0">
              <a:solidFill>
                <a:srgbClr val="0070C0"/>
              </a:solidFill>
            </a:endParaRPr>
          </a:p>
          <a:p>
            <a:r>
              <a:rPr lang="en-US" sz="3200" dirty="0" err="1" smtClean="0">
                <a:solidFill>
                  <a:srgbClr val="0070C0"/>
                </a:solidFill>
              </a:rPr>
              <a:t>Melchor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Sabang</a:t>
            </a:r>
            <a:endParaRPr lang="en-US" sz="3200" dirty="0" smtClean="0">
              <a:solidFill>
                <a:srgbClr val="0070C0"/>
              </a:solidFill>
            </a:endParaRPr>
          </a:p>
          <a:p>
            <a:r>
              <a:rPr lang="en-US" sz="3200" dirty="0" err="1" smtClean="0">
                <a:solidFill>
                  <a:srgbClr val="0070C0"/>
                </a:solidFill>
              </a:rPr>
              <a:t>Crizza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mae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Sabang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49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MS. JHONABEL HUMPA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901" y="1450683"/>
            <a:ext cx="4419600" cy="32243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STATUS: SINGLE</a:t>
            </a:r>
          </a:p>
          <a:p>
            <a:pPr marL="0" indent="0">
              <a:buNone/>
            </a:pPr>
            <a:r>
              <a:rPr lang="en-US" dirty="0" smtClean="0"/>
              <a:t>BROTHER AND SISTER:</a:t>
            </a:r>
          </a:p>
          <a:p>
            <a:pPr marL="0" indent="0">
              <a:buNone/>
            </a:pPr>
            <a:r>
              <a:rPr lang="en-US" dirty="0" smtClean="0"/>
              <a:t>JOHN MICHEL HUMPA</a:t>
            </a:r>
          </a:p>
          <a:p>
            <a:pPr marL="0" indent="0">
              <a:buNone/>
            </a:pPr>
            <a:r>
              <a:rPr lang="en-US" dirty="0" smtClean="0"/>
              <a:t>DAINA MARIE HUMPA</a:t>
            </a:r>
          </a:p>
          <a:p>
            <a:pPr marL="0" indent="0">
              <a:buNone/>
            </a:pPr>
            <a:r>
              <a:rPr lang="en-US" dirty="0" smtClean="0"/>
              <a:t>JOSEL HUMPA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31" y="1450683"/>
            <a:ext cx="3260501" cy="29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2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RICHARD LEA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8672" y="184011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WIFE: LILIBETH LEA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SON: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REIGH XAVIER LEA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RHYL JAISHREE LEA</a:t>
            </a:r>
          </a:p>
          <a:p>
            <a:r>
              <a:rPr lang="en-US" sz="28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DAUGTER INLAW: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JOVANIE KATE LANGASOG</a:t>
            </a:r>
          </a:p>
          <a:p>
            <a:r>
              <a:rPr lang="en-US" sz="28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GRAND DAUGHTER: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SHARA MACHINE LEA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86" y="1210614"/>
            <a:ext cx="4345546" cy="35416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8112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41990" y="2920619"/>
            <a:ext cx="3507474" cy="120100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ADMIN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CONTROLLER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6894396" y="2920620"/>
            <a:ext cx="3507474" cy="1201003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USER’S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20019" y="118204"/>
            <a:ext cx="8361711" cy="1969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n>
                  <a:solidFill>
                    <a:srgbClr val="00B050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PUROKS IN POBLACION LAPUYAN,ZAMBOANGA DEL SUR</a:t>
            </a:r>
            <a:endParaRPr lang="en-US" sz="4000" dirty="0">
              <a:ln>
                <a:solidFill>
                  <a:srgbClr val="00B050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4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BERNIE ALTOVEROS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41772" y="1690688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WIFE:</a:t>
            </a:r>
            <a:r>
              <a:rPr lang="en-U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MARISA ALTOVEROS</a:t>
            </a:r>
          </a:p>
          <a:p>
            <a:r>
              <a:rPr lang="en-US" sz="24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SON &amp; DAUGHTER: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GAMALIEL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ALTOVEROS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QUENZY ALTOVEROS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RIZANIE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ALTOVEROS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JAMINA ALTOVEROS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BERNIE </a:t>
            </a:r>
            <a:r>
              <a:rPr lang="en-U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CHIN ALTOVEROS</a:t>
            </a:r>
          </a:p>
          <a:p>
            <a:r>
              <a:rPr lang="en-US" sz="24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DAUGHTER INLAW: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JESSA MAE D.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ALTOVEROS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32" y="1509892"/>
            <a:ext cx="3508468" cy="3012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84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ROLEX LUSAY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02898" y="1461979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WIFE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 SERENA LUSAY</a:t>
            </a:r>
          </a:p>
          <a:p>
            <a:r>
              <a:rPr lang="en-US" sz="28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SON &amp; DAUGHTER: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AIZA RIZ LUSAY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JELANIE LUSAY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ACE DAN LUSAY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Grand Daughter: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Zeean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Alexa </a:t>
            </a:r>
            <a:r>
              <a:rPr lang="en-U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Orbuda</a:t>
            </a:r>
            <a:endParaRPr lang="en-US" sz="2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5321" y="1690688"/>
            <a:ext cx="2878113" cy="29972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NARCISO ACLO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</a:t>
            </a:r>
            <a:r>
              <a:rPr lang="en-US" dirty="0" err="1" smtClean="0"/>
              <a:t>Elsiebeth</a:t>
            </a:r>
            <a:r>
              <a:rPr lang="en-US" dirty="0" smtClean="0"/>
              <a:t> </a:t>
            </a:r>
            <a:r>
              <a:rPr lang="en-US" dirty="0" err="1" smtClean="0"/>
              <a:t>Aclo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Son:</a:t>
            </a:r>
            <a:r>
              <a:rPr lang="en-US" dirty="0"/>
              <a:t> </a:t>
            </a:r>
            <a:r>
              <a:rPr lang="en-US" dirty="0" err="1" smtClean="0"/>
              <a:t>Arnel</a:t>
            </a:r>
            <a:r>
              <a:rPr lang="en-US" dirty="0" smtClean="0"/>
              <a:t> Dan </a:t>
            </a:r>
            <a:r>
              <a:rPr lang="en-US" dirty="0" err="1" smtClean="0"/>
              <a:t>Aclo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Daughter In-law: </a:t>
            </a:r>
            <a:r>
              <a:rPr lang="en-US" dirty="0" err="1" smtClean="0"/>
              <a:t>Jhonette</a:t>
            </a:r>
            <a:r>
              <a:rPr lang="en-US" dirty="0" smtClean="0"/>
              <a:t> </a:t>
            </a:r>
            <a:r>
              <a:rPr lang="en-US" dirty="0" err="1" smtClean="0"/>
              <a:t>Aclo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Grand son: </a:t>
            </a:r>
            <a:r>
              <a:rPr lang="en-US" dirty="0" err="1" smtClean="0"/>
              <a:t>Ailjean</a:t>
            </a:r>
            <a:r>
              <a:rPr lang="en-US" dirty="0" smtClean="0"/>
              <a:t> jade </a:t>
            </a:r>
            <a:r>
              <a:rPr lang="en-US" dirty="0" err="1" smtClean="0"/>
              <a:t>Aclo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7470927" y="1674813"/>
            <a:ext cx="2878113" cy="24230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7761017" y="54274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8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36" y="100817"/>
            <a:ext cx="10515600" cy="1325563"/>
          </a:xfrm>
        </p:spPr>
        <p:txBody>
          <a:bodyPr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DAVIE LANGASOG</a:t>
            </a:r>
            <a:endParaRPr 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805" y="14263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WIFE: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INDAY LANGASOG</a:t>
            </a:r>
          </a:p>
          <a:p>
            <a:pPr marL="0" indent="0">
              <a:buNone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SON &amp; DAUGHTER: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JAYVEE FAITH GANLAG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JOVANIE KATE LANGASOG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DAVON MICHAEL LANGASOG</a:t>
            </a:r>
          </a:p>
          <a:p>
            <a:pPr marL="0" indent="0">
              <a:buNone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SON INLAW: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DARREN GANLAG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REIGH XAVIER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LEA</a:t>
            </a:r>
          </a:p>
          <a:p>
            <a:pPr marL="0" indent="0">
              <a:buNone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GRAND SON &amp; DAUGHTER: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DARVIE GANLAG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SHARA MACHINE LEA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67180" y="1179003"/>
            <a:ext cx="2878113" cy="32255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7464803" y="5730138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0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CONCEPTION G. LUSAY</a:t>
            </a:r>
            <a:endParaRPr lang="en-US" sz="4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Status: Widow</a:t>
            </a:r>
          </a:p>
          <a:p>
            <a:pPr marL="0" indent="0">
              <a:buNone/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 &amp; Daughter: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Cristy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Lea </a:t>
            </a:r>
            <a:r>
              <a:rPr lang="en-US" sz="3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Lusay</a:t>
            </a:r>
            <a:endParaRPr lang="en-US" sz="3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Archie </a:t>
            </a:r>
            <a:r>
              <a:rPr lang="en-US" sz="3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Lusay</a:t>
            </a:r>
            <a:endParaRPr lang="en-US" sz="3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Jayfer</a:t>
            </a: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Lusay</a:t>
            </a:r>
            <a:endParaRPr lang="en-US" sz="3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Ariel Dan </a:t>
            </a:r>
            <a:r>
              <a:rPr lang="en-US" sz="3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Lusay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61" y="1825625"/>
            <a:ext cx="2555384" cy="25553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7689761" y="5562391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RAFFY GUIYA</a:t>
            </a:r>
            <a:endParaRPr lang="en-US" sz="6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Daughter:</a:t>
            </a:r>
          </a:p>
          <a:p>
            <a:pPr marL="0" indent="0">
              <a:buNone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April Kate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Guiya</a:t>
            </a:r>
            <a:endParaRPr lang="en-US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Anneth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aine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Guiya</a:t>
            </a:r>
            <a:endParaRPr lang="en-US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Lyca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Lea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Guiya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07327" y="1840118"/>
            <a:ext cx="2878113" cy="24230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ALMER LUSAY</a:t>
            </a:r>
            <a:endParaRPr lang="en-US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 smtClean="0">
                <a:solidFill>
                  <a:schemeClr val="accent1">
                    <a:lumMod val="50000"/>
                  </a:schemeClr>
                </a:solidFill>
              </a:rPr>
              <a:t>WIFE: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LENIE LUSAY</a:t>
            </a:r>
          </a:p>
          <a:p>
            <a:pPr marL="0" indent="0">
              <a:buNone/>
            </a:pPr>
            <a:r>
              <a:rPr lang="en-US" sz="3200" u="sng" dirty="0" smtClean="0">
                <a:solidFill>
                  <a:schemeClr val="accent1">
                    <a:lumMod val="50000"/>
                  </a:schemeClr>
                </a:solidFill>
              </a:rPr>
              <a:t>SON &amp; DAUGHTER: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ALBERT LUSAY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ALLEN LUSAY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ZYRA MAE LUSAY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66" y="1825625"/>
            <a:ext cx="3340189" cy="26944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3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Darren </a:t>
            </a:r>
            <a:r>
              <a:rPr lang="en-US" sz="5400" b="1" i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Ganlag</a:t>
            </a:r>
            <a:endParaRPr lang="en-US" sz="54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</a:t>
            </a:r>
            <a:r>
              <a:rPr lang="en-US" dirty="0" err="1" smtClean="0"/>
              <a:t>Jevie</a:t>
            </a:r>
            <a:r>
              <a:rPr lang="en-US" dirty="0" smtClean="0"/>
              <a:t> faith </a:t>
            </a:r>
            <a:r>
              <a:rPr lang="en-US" dirty="0" err="1" smtClean="0"/>
              <a:t>Langasog</a:t>
            </a:r>
            <a:r>
              <a:rPr lang="en-US" dirty="0" smtClean="0"/>
              <a:t> </a:t>
            </a:r>
            <a:r>
              <a:rPr lang="en-US" dirty="0" err="1" smtClean="0"/>
              <a:t>Ganlag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Son: </a:t>
            </a:r>
            <a:r>
              <a:rPr lang="en-US" dirty="0" err="1" smtClean="0"/>
              <a:t>Darvie</a:t>
            </a:r>
            <a:r>
              <a:rPr lang="en-US" dirty="0" smtClean="0"/>
              <a:t> Michael </a:t>
            </a:r>
            <a:r>
              <a:rPr lang="en-US" dirty="0" err="1" smtClean="0"/>
              <a:t>Ganlag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7327" y="1840118"/>
            <a:ext cx="2878113" cy="24230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 smtClean="0">
                <a:solidFill>
                  <a:srgbClr val="00B050"/>
                </a:solidFill>
              </a:rPr>
              <a:t>RANDY IMBING</a:t>
            </a:r>
            <a:endParaRPr lang="en-US" sz="6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01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WIFE: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ELEZABETH IMBING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 &amp; DAUGHTER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Allysa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mae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Imbing</a:t>
            </a:r>
            <a:endParaRPr lang="en-US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Randy James </a:t>
            </a:r>
            <a:r>
              <a:rPr lang="en-US" sz="36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Imbing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52" y="1690688"/>
            <a:ext cx="3756338" cy="33517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9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RICARDO IMBING</a:t>
            </a:r>
            <a:endParaRPr lang="en-US" sz="66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WIFE:</a:t>
            </a:r>
            <a:r>
              <a:rPr lang="en-US" dirty="0" smtClean="0"/>
              <a:t> JOSIE IMBING</a:t>
            </a:r>
          </a:p>
          <a:p>
            <a:pPr marL="0" indent="0">
              <a:buNone/>
            </a:pPr>
            <a:r>
              <a:rPr lang="en-US" u="sng" dirty="0" smtClean="0"/>
              <a:t>SON &amp; DAUGHTER: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BRIX CLIFFORD IMBING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IVAN REY IMBING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MARJORIE IMBING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RIDGE JARMAINE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7327" y="1840118"/>
            <a:ext cx="2878113" cy="24230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6833737" y="5680850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507" y="3676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n>
                  <a:solidFill>
                    <a:srgbClr val="FFFF00"/>
                  </a:solidFill>
                </a:ln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ADMIN CONTROLLER!</a:t>
            </a:r>
          </a:p>
        </p:txBody>
      </p:sp>
      <p:sp>
        <p:nvSpPr>
          <p:cNvPr id="9" name="Flowchart: Terminator 8">
            <a:hlinkClick r:id="rId3" action="ppaction://hlinksldjump"/>
          </p:cNvPr>
          <p:cNvSpPr/>
          <p:nvPr/>
        </p:nvSpPr>
        <p:spPr>
          <a:xfrm>
            <a:off x="4636780" y="2107566"/>
            <a:ext cx="2947916" cy="816130"/>
          </a:xfrm>
          <a:prstGeom prst="flowChartTerminator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GUINGHURAN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GBAE</a:t>
            </a:r>
          </a:p>
          <a:p>
            <a:pPr algn="ctr"/>
            <a:endParaRPr lang="en-US" dirty="0"/>
          </a:p>
        </p:txBody>
      </p:sp>
      <p:sp>
        <p:nvSpPr>
          <p:cNvPr id="10" name="Flowchart: Terminator 9"/>
          <p:cNvSpPr/>
          <p:nvPr/>
        </p:nvSpPr>
        <p:spPr>
          <a:xfrm>
            <a:off x="6355307" y="3608202"/>
            <a:ext cx="2947916" cy="730790"/>
          </a:xfrm>
          <a:prstGeom prst="flowChartTerminator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KHELAT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dirty="0"/>
          </a:p>
        </p:txBody>
      </p:sp>
      <p:sp>
        <p:nvSpPr>
          <p:cNvPr id="12" name="Flowchart: Terminator 11"/>
          <p:cNvSpPr/>
          <p:nvPr/>
        </p:nvSpPr>
        <p:spPr>
          <a:xfrm>
            <a:off x="3052679" y="3628674"/>
            <a:ext cx="2947916" cy="689846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PUROK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4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ALFREN HUMPA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WIFE: </a:t>
            </a:r>
            <a:r>
              <a:rPr lang="en-US" dirty="0" smtClean="0"/>
              <a:t>VILMA HUMPA</a:t>
            </a:r>
          </a:p>
          <a:p>
            <a:pPr marL="0" indent="0">
              <a:buNone/>
            </a:pP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DAUGTER:</a:t>
            </a:r>
          </a:p>
          <a:p>
            <a:r>
              <a:rPr lang="en-US" dirty="0" smtClean="0"/>
              <a:t>ALTHEA PEARL HUMPA</a:t>
            </a:r>
          </a:p>
          <a:p>
            <a:pPr marL="0" indent="0">
              <a:buNone/>
            </a:pPr>
            <a:r>
              <a:rPr lang="en-US" u="sng" dirty="0" smtClean="0"/>
              <a:t>SON INLAW: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ARMAN RUBEN</a:t>
            </a:r>
          </a:p>
          <a:p>
            <a:pPr marL="0" indent="0">
              <a:buNone/>
            </a:pPr>
            <a:r>
              <a:rPr lang="en-US" u="sng" dirty="0" smtClean="0"/>
              <a:t>GRAN CHILDREN:</a:t>
            </a:r>
          </a:p>
          <a:p>
            <a:pPr marL="0" indent="0">
              <a:buNone/>
            </a:pPr>
            <a:r>
              <a:rPr lang="en-US" dirty="0" smtClean="0"/>
              <a:t>YRL MICHAEL RUBEN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06" y="1690688"/>
            <a:ext cx="2794138" cy="3229042"/>
          </a:xfrm>
          <a:prstGeom prst="rect">
            <a:avLst/>
          </a:prstGeom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7254806" y="5667971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SAMSON TEUS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</a:t>
            </a:r>
            <a:r>
              <a:rPr lang="en-US" dirty="0"/>
              <a:t> </a:t>
            </a:r>
            <a:r>
              <a:rPr lang="en-US" dirty="0" smtClean="0"/>
              <a:t>INDAY TEUS</a:t>
            </a:r>
          </a:p>
          <a:p>
            <a:pPr marL="0" indent="0">
              <a:buNone/>
            </a:pPr>
            <a:r>
              <a:rPr lang="en-US" dirty="0" smtClean="0"/>
              <a:t>SON: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JASON TEUS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JEMARSON ANTHONY TEUS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07327" y="1840118"/>
            <a:ext cx="2878113" cy="24230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8186020" y="5562391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CYRUS HUMINIS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WIFE: </a:t>
            </a:r>
            <a:r>
              <a:rPr lang="en-US" dirty="0" smtClean="0"/>
              <a:t>SUSAN HUMINIS</a:t>
            </a:r>
          </a:p>
          <a:p>
            <a:pPr marL="0" indent="0">
              <a:buNone/>
            </a:pPr>
            <a:r>
              <a:rPr lang="en-US" u="sng" dirty="0" smtClean="0"/>
              <a:t>DAUGHTER: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CRYLLE HUMINIS SIMPIN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HAZELL MAY HUMINIS</a:t>
            </a:r>
          </a:p>
          <a:p>
            <a:pPr marL="0" indent="0">
              <a:buNone/>
            </a:pPr>
            <a:r>
              <a:rPr lang="en-US" i="1" u="sng" dirty="0" smtClean="0"/>
              <a:t>SON INLAW: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JEFFERSON SIMPIN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20" y="1490014"/>
            <a:ext cx="2953824" cy="26312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MARK HUMINIS</a:t>
            </a:r>
            <a:endParaRPr lang="en-US" sz="6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MARIA HUMINIS</a:t>
            </a:r>
          </a:p>
          <a:p>
            <a:pPr marL="0" indent="0">
              <a:buNone/>
            </a:pPr>
            <a:r>
              <a:rPr lang="en-US" dirty="0" smtClean="0"/>
              <a:t>SON:</a:t>
            </a:r>
          </a:p>
          <a:p>
            <a:pPr marL="0" indent="0">
              <a:buNone/>
            </a:pPr>
            <a:r>
              <a:rPr lang="en-US" dirty="0" smtClean="0"/>
              <a:t>MARK CYRUS HIMINIS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GRAND DAUGHTER: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IRISH MARIA HUMINIS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11113" y="1798306"/>
            <a:ext cx="2878113" cy="24230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19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LARRY BOY DADAN</a:t>
            </a: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Jade Lana </a:t>
            </a:r>
            <a:r>
              <a:rPr lang="en-US" dirty="0" err="1" smtClean="0"/>
              <a:t>Dadan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Son &amp; Daughter:</a:t>
            </a:r>
          </a:p>
          <a:p>
            <a:r>
              <a:rPr lang="en-US" dirty="0" err="1" smtClean="0"/>
              <a:t>Vanie</a:t>
            </a:r>
            <a:r>
              <a:rPr lang="en-US" dirty="0" smtClean="0"/>
              <a:t> Jane </a:t>
            </a:r>
            <a:r>
              <a:rPr lang="en-US" dirty="0" err="1" smtClean="0"/>
              <a:t>Dadan</a:t>
            </a:r>
            <a:endParaRPr lang="en-US" dirty="0" smtClean="0"/>
          </a:p>
          <a:p>
            <a:r>
              <a:rPr lang="en-US" dirty="0" smtClean="0"/>
              <a:t>Jade </a:t>
            </a:r>
            <a:r>
              <a:rPr lang="en-US" dirty="0" err="1" smtClean="0"/>
              <a:t>Aira</a:t>
            </a:r>
            <a:r>
              <a:rPr lang="en-US" dirty="0" smtClean="0"/>
              <a:t> </a:t>
            </a:r>
            <a:r>
              <a:rPr lang="en-US" dirty="0" err="1" smtClean="0"/>
              <a:t>Dadan</a:t>
            </a:r>
            <a:endParaRPr lang="en-US" dirty="0" smtClean="0"/>
          </a:p>
          <a:p>
            <a:r>
              <a:rPr lang="en-US" dirty="0" err="1" smtClean="0"/>
              <a:t>Biboy</a:t>
            </a:r>
            <a:r>
              <a:rPr lang="en-US" dirty="0" smtClean="0"/>
              <a:t> Anthony </a:t>
            </a:r>
            <a:r>
              <a:rPr lang="en-US" dirty="0" err="1" smtClean="0"/>
              <a:t>Dadan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5856"/>
            <a:ext cx="3657600" cy="30447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RICHIE LUSAY</a:t>
            </a:r>
            <a:endParaRPr lang="en-US" sz="6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Wife:</a:t>
            </a:r>
          </a:p>
          <a:p>
            <a:pPr marL="0" indent="0">
              <a:buNone/>
            </a:pPr>
            <a:r>
              <a:rPr lang="en-US" u="sng" dirty="0" smtClean="0"/>
              <a:t>Son: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/>
              <a:t>Chian</a:t>
            </a:r>
            <a:r>
              <a:rPr lang="en-US" dirty="0" smtClean="0"/>
              <a:t> Richie </a:t>
            </a:r>
            <a:r>
              <a:rPr lang="en-US" dirty="0" err="1" smtClean="0"/>
              <a:t>Lusay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/>
              <a:t>Chion</a:t>
            </a:r>
            <a:r>
              <a:rPr lang="en-US" dirty="0" smtClean="0"/>
              <a:t> Andre </a:t>
            </a:r>
            <a:r>
              <a:rPr lang="en-US" dirty="0" err="1" smtClean="0"/>
              <a:t>Lusay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546" y="1825625"/>
            <a:ext cx="2981459" cy="269168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DOMINADOR SULONG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Nora </a:t>
            </a:r>
            <a:r>
              <a:rPr lang="en-US" dirty="0" err="1" smtClean="0"/>
              <a:t>Sulong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Son &amp; Daughter: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Candice </a:t>
            </a:r>
            <a:r>
              <a:rPr lang="en-US" dirty="0" err="1" smtClean="0"/>
              <a:t>Norain</a:t>
            </a:r>
            <a:r>
              <a:rPr lang="en-US" dirty="0" smtClean="0"/>
              <a:t> </a:t>
            </a:r>
            <a:r>
              <a:rPr lang="en-US" dirty="0" err="1" smtClean="0"/>
              <a:t>Sulong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/>
              <a:t>Daphnie</a:t>
            </a:r>
            <a:r>
              <a:rPr lang="en-US" dirty="0" smtClean="0"/>
              <a:t> Katherine </a:t>
            </a:r>
            <a:r>
              <a:rPr lang="en-US" dirty="0" err="1" smtClean="0"/>
              <a:t>Sulong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Dana Marie </a:t>
            </a:r>
            <a:r>
              <a:rPr lang="en-US" dirty="0" err="1" smtClean="0"/>
              <a:t>Sulong</a:t>
            </a: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/>
              <a:t>Dominador</a:t>
            </a:r>
            <a:r>
              <a:rPr lang="en-US" dirty="0" smtClean="0"/>
              <a:t> </a:t>
            </a:r>
            <a:r>
              <a:rPr lang="en-US" dirty="0" err="1" smtClean="0"/>
              <a:t>Sulong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Dominic </a:t>
            </a:r>
            <a:r>
              <a:rPr lang="en-US" dirty="0" err="1" smtClean="0"/>
              <a:t>Sulong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52" y="2144151"/>
            <a:ext cx="2789771" cy="18571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8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TOTO OBEDENCIO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Wife: LEONITA OBEDENCIO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Daughter: </a:t>
            </a:r>
            <a:r>
              <a:rPr lang="en-US" dirty="0" err="1" smtClean="0"/>
              <a:t>Jhonnete</a:t>
            </a:r>
            <a:r>
              <a:rPr lang="en-US" dirty="0" smtClean="0"/>
              <a:t> </a:t>
            </a:r>
            <a:r>
              <a:rPr lang="en-US" dirty="0" err="1" smtClean="0"/>
              <a:t>Aclo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Son In-law: </a:t>
            </a:r>
            <a:r>
              <a:rPr lang="en-US" dirty="0" err="1" smtClean="0"/>
              <a:t>Arnel</a:t>
            </a:r>
            <a:r>
              <a:rPr lang="en-US" dirty="0" smtClean="0"/>
              <a:t> Dan </a:t>
            </a:r>
            <a:r>
              <a:rPr lang="en-US" dirty="0" err="1" smtClean="0"/>
              <a:t>Aclo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Grandson: </a:t>
            </a:r>
            <a:r>
              <a:rPr lang="en-US" dirty="0" err="1" smtClean="0"/>
              <a:t>Ailjane</a:t>
            </a:r>
            <a:r>
              <a:rPr lang="en-US" dirty="0" smtClean="0"/>
              <a:t> </a:t>
            </a:r>
            <a:r>
              <a:rPr lang="en-US" dirty="0" err="1" smtClean="0"/>
              <a:t>Aclo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73" y="1027906"/>
            <a:ext cx="4076700" cy="40767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2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MOSES TENORIO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Isabel </a:t>
            </a:r>
            <a:r>
              <a:rPr lang="en-US" dirty="0" err="1" smtClean="0"/>
              <a:t>Tenorio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Son &amp; Daughter: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 smtClean="0"/>
              <a:t>Bulantoy</a:t>
            </a:r>
            <a:r>
              <a:rPr lang="en-US" dirty="0"/>
              <a:t> </a:t>
            </a:r>
            <a:r>
              <a:rPr lang="en-US" dirty="0" err="1" smtClean="0"/>
              <a:t>Tenorio</a:t>
            </a: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Mary joy </a:t>
            </a:r>
            <a:r>
              <a:rPr lang="en-US" dirty="0" err="1" smtClean="0"/>
              <a:t>Tenorio</a:t>
            </a: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 smtClean="0"/>
              <a:t>Langing</a:t>
            </a:r>
            <a:r>
              <a:rPr lang="en-US" dirty="0" smtClean="0"/>
              <a:t> </a:t>
            </a:r>
            <a:r>
              <a:rPr lang="en-US" dirty="0" err="1" smtClean="0"/>
              <a:t>Tenorio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JOEL BADIANGO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45" y="1880315"/>
            <a:ext cx="3307658" cy="25242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7316" y="554932"/>
            <a:ext cx="7817146" cy="1648496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PUROKS IN POBLACION LAPUYAN,ZAMBOANGA DEL SUR</a:t>
            </a:r>
            <a:endParaRPr lang="en-US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Bevel 6"/>
          <p:cNvSpPr/>
          <p:nvPr/>
        </p:nvSpPr>
        <p:spPr>
          <a:xfrm>
            <a:off x="4440153" y="4039210"/>
            <a:ext cx="3613049" cy="643623"/>
          </a:xfrm>
          <a:prstGeom prst="bevel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PUROK NUMBER 4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Bevel 73">
            <a:hlinkClick r:id="rId3" action="ppaction://hlinksldjump"/>
          </p:cNvPr>
          <p:cNvSpPr/>
          <p:nvPr/>
        </p:nvSpPr>
        <p:spPr>
          <a:xfrm>
            <a:off x="2447316" y="3237217"/>
            <a:ext cx="3613049" cy="643623"/>
          </a:xfrm>
          <a:prstGeom prst="bevel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GUINGHURAN GBAE</a:t>
            </a:r>
          </a:p>
        </p:txBody>
      </p:sp>
      <p:sp>
        <p:nvSpPr>
          <p:cNvPr id="75" name="Bevel 74">
            <a:hlinkClick r:id="rId3" action="ppaction://hlinksldjump"/>
          </p:cNvPr>
          <p:cNvSpPr/>
          <p:nvPr/>
        </p:nvSpPr>
        <p:spPr>
          <a:xfrm>
            <a:off x="2447316" y="2398511"/>
            <a:ext cx="3613049" cy="643623"/>
          </a:xfrm>
          <a:prstGeom prst="bevel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PHEGEMPUAN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6" name="Bevel 75">
            <a:hlinkClick r:id="rId4" action="ppaction://hlinksldjump"/>
          </p:cNvPr>
          <p:cNvSpPr/>
          <p:nvPr/>
        </p:nvSpPr>
        <p:spPr>
          <a:xfrm>
            <a:off x="6651412" y="2435222"/>
            <a:ext cx="3613049" cy="643623"/>
          </a:xfrm>
          <a:prstGeom prst="bevel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KHELAT</a:t>
            </a:r>
          </a:p>
        </p:txBody>
      </p:sp>
      <p:sp>
        <p:nvSpPr>
          <p:cNvPr id="79" name="Bevel 78"/>
          <p:cNvSpPr/>
          <p:nvPr/>
        </p:nvSpPr>
        <p:spPr>
          <a:xfrm>
            <a:off x="6651412" y="3237216"/>
            <a:ext cx="3613049" cy="643623"/>
          </a:xfrm>
          <a:prstGeom prst="bevel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MALIPAYON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JUNILOY LINGATING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Dolly </a:t>
            </a:r>
            <a:r>
              <a:rPr lang="en-US" dirty="0" err="1" smtClean="0"/>
              <a:t>Lingating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Son &amp; Daughter: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 smtClean="0"/>
              <a:t>Kerwin</a:t>
            </a:r>
            <a:r>
              <a:rPr lang="en-US" dirty="0" smtClean="0"/>
              <a:t> </a:t>
            </a:r>
            <a:r>
              <a:rPr lang="en-US" dirty="0" err="1" smtClean="0"/>
              <a:t>Jid</a:t>
            </a:r>
            <a:r>
              <a:rPr lang="en-US" dirty="0" smtClean="0"/>
              <a:t> </a:t>
            </a:r>
            <a:r>
              <a:rPr lang="en-US" dirty="0" err="1" smtClean="0"/>
              <a:t>Lingating</a:t>
            </a: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Jasper </a:t>
            </a:r>
            <a:r>
              <a:rPr lang="en-US" dirty="0" err="1" smtClean="0"/>
              <a:t>brayant</a:t>
            </a:r>
            <a:r>
              <a:rPr lang="en-US" dirty="0" smtClean="0"/>
              <a:t> </a:t>
            </a:r>
            <a:r>
              <a:rPr lang="en-US" dirty="0" err="1" smtClean="0"/>
              <a:t>Lingating</a:t>
            </a: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59" y="1690688"/>
            <a:ext cx="2897746" cy="25016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5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MERIAM TECSON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5422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STATUS: SINGLE PARENT</a:t>
            </a:r>
          </a:p>
          <a:p>
            <a:pPr marL="0" indent="0">
              <a:buNone/>
            </a:pPr>
            <a:r>
              <a:rPr lang="en-US" dirty="0" smtClean="0"/>
              <a:t>SON &amp; DAUGHTER</a:t>
            </a:r>
          </a:p>
          <a:p>
            <a:pPr marL="0" indent="0">
              <a:buNone/>
            </a:pPr>
            <a:r>
              <a:rPr lang="en-US" dirty="0" smtClean="0"/>
              <a:t>HOWARD TECSON</a:t>
            </a:r>
          </a:p>
          <a:p>
            <a:pPr marL="0" indent="0">
              <a:buNone/>
            </a:pPr>
            <a:r>
              <a:rPr lang="en-US" dirty="0" smtClean="0"/>
              <a:t>HOMER STEVE TECSON</a:t>
            </a:r>
          </a:p>
          <a:p>
            <a:pPr marL="0" indent="0">
              <a:buNone/>
            </a:pPr>
            <a:r>
              <a:rPr lang="en-US" dirty="0" smtClean="0"/>
              <a:t>MAUREEN TECSON</a:t>
            </a:r>
          </a:p>
          <a:p>
            <a:pPr marL="0" indent="0">
              <a:buNone/>
            </a:pPr>
            <a:r>
              <a:rPr lang="en-US" dirty="0" smtClean="0"/>
              <a:t>GRANDSON:</a:t>
            </a:r>
          </a:p>
          <a:p>
            <a:pPr marL="0" indent="0">
              <a:buNone/>
            </a:pPr>
            <a:r>
              <a:rPr lang="en-US" dirty="0" smtClean="0"/>
              <a:t>SETH MICHAEL ANGELO TECSON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52" y="1542245"/>
            <a:ext cx="3015803" cy="29396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FILAMER BANGHULOT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STATUS: SINGLE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201" y="1922508"/>
            <a:ext cx="3527107" cy="30952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6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Ceasar </a:t>
            </a:r>
            <a:r>
              <a:rPr lang="en-US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Cris</a:t>
            </a: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Tumanda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1690688"/>
            <a:ext cx="3536785" cy="27206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Wife: </a:t>
            </a:r>
            <a:r>
              <a:rPr lang="en-US" dirty="0" err="1" smtClean="0"/>
              <a:t>Lilibeth</a:t>
            </a:r>
            <a:r>
              <a:rPr lang="en-US" dirty="0" smtClean="0"/>
              <a:t> </a:t>
            </a:r>
            <a:r>
              <a:rPr lang="en-US" dirty="0" err="1" smtClean="0"/>
              <a:t>Tumanda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Son &amp; Daughter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/>
              <a:t>Guiller</a:t>
            </a:r>
            <a:r>
              <a:rPr lang="en-US" dirty="0" smtClean="0"/>
              <a:t> </a:t>
            </a:r>
            <a:r>
              <a:rPr lang="en-US" dirty="0" err="1" smtClean="0"/>
              <a:t>Romncris</a:t>
            </a:r>
            <a:r>
              <a:rPr lang="en-US" dirty="0" smtClean="0"/>
              <a:t> </a:t>
            </a:r>
            <a:r>
              <a:rPr lang="en-US" dirty="0" err="1"/>
              <a:t>Tumanda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/>
              <a:t>Czarmecris</a:t>
            </a:r>
            <a:r>
              <a:rPr lang="en-US" dirty="0" smtClean="0"/>
              <a:t> Lee </a:t>
            </a:r>
            <a:r>
              <a:rPr lang="en-US" dirty="0" err="1" smtClean="0"/>
              <a:t>Tumanda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Nino </a:t>
            </a:r>
            <a:r>
              <a:rPr lang="en-US" dirty="0" err="1"/>
              <a:t>Tumanda</a:t>
            </a:r>
            <a:endParaRPr lang="en-US" dirty="0"/>
          </a:p>
        </p:txBody>
      </p:sp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8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PHILIP MANGHAY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36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WIFE: </a:t>
            </a:r>
          </a:p>
          <a:p>
            <a:pPr marL="0" indent="0">
              <a:buNone/>
            </a:pP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CHERLY MANGHAY</a:t>
            </a:r>
          </a:p>
          <a:p>
            <a:pPr marL="0" indent="0">
              <a:buNone/>
            </a:pP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SON &amp; DAUGHTER:</a:t>
            </a:r>
          </a:p>
          <a:p>
            <a:pPr marL="0" indent="0">
              <a:buNone/>
            </a:pP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GEMINI MANGHAY</a:t>
            </a:r>
          </a:p>
          <a:p>
            <a:pPr marL="0" indent="0">
              <a:buNone/>
            </a:pP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JOHN PHILIP MANGHAY</a:t>
            </a:r>
          </a:p>
          <a:p>
            <a:pPr marL="0" indent="0">
              <a:buNone/>
            </a:pP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SON INLAW:</a:t>
            </a:r>
          </a:p>
          <a:p>
            <a:pPr marL="0" indent="0">
              <a:buNone/>
            </a:pP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ELIAKIM SUMINLAO</a:t>
            </a:r>
          </a:p>
          <a:p>
            <a:pPr marL="0" indent="0">
              <a:buNone/>
            </a:pPr>
            <a:endParaRPr lang="en-US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US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17" y="1690688"/>
            <a:ext cx="3131713" cy="26999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4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SHERYL LUSAY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8513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STATUS: SINGLE MOM</a:t>
            </a:r>
          </a:p>
          <a:p>
            <a:pPr marL="0" indent="0">
              <a:buNone/>
            </a:pPr>
            <a:r>
              <a:rPr lang="en-US" dirty="0" smtClean="0"/>
              <a:t>SON &amp; DAUGHTER:</a:t>
            </a:r>
          </a:p>
          <a:p>
            <a:pPr marL="0" indent="0">
              <a:buNone/>
            </a:pPr>
            <a:r>
              <a:rPr lang="en-US" dirty="0" smtClean="0"/>
              <a:t>VINCE ARON LUSAY</a:t>
            </a:r>
          </a:p>
          <a:p>
            <a:pPr marL="0" indent="0">
              <a:buNone/>
            </a:pPr>
            <a:r>
              <a:rPr lang="en-US" dirty="0" smtClean="0"/>
              <a:t>SHEILA MAE LUSAY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19" y="1690688"/>
            <a:ext cx="3271234" cy="28555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ROLDAN TIDAO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MARIE GRACE TIDAO</a:t>
            </a:r>
          </a:p>
          <a:p>
            <a:pPr marL="0" indent="0">
              <a:buNone/>
            </a:pPr>
            <a:r>
              <a:rPr lang="en-US" dirty="0" smtClean="0"/>
              <a:t>SON &amp; DAUGHTER:</a:t>
            </a:r>
          </a:p>
          <a:p>
            <a:pPr marL="0" indent="0">
              <a:buNone/>
            </a:pPr>
            <a:r>
              <a:rPr lang="en-US" dirty="0" smtClean="0"/>
              <a:t>LANCE GABRIEL</a:t>
            </a:r>
          </a:p>
          <a:p>
            <a:pPr marL="0" indent="0">
              <a:buNone/>
            </a:pPr>
            <a:r>
              <a:rPr lang="en-US" dirty="0" smtClean="0"/>
              <a:t>MARIE GABRIEL TIDAO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3646868" cy="340545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ELIAKEM SUMILNLAO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WIFE: GEMINI SUMILNLAO</a:t>
            </a:r>
          </a:p>
          <a:p>
            <a:pPr marL="0" indent="0">
              <a:buNone/>
            </a:pP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DAUGHTER: GEMMA SUMINLAO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42" y="1540098"/>
            <a:ext cx="2518356" cy="25183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8867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PUROK GUINGHURAN GBAE HOUSEHOLD LEADER!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9836" y="2188266"/>
            <a:ext cx="2457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2" action="ppaction://hlinksldjump"/>
              </a:rPr>
              <a:t>ARNOLD LINGATING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9836" y="2557598"/>
            <a:ext cx="2345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" action="ppaction://hlinksldjump"/>
              </a:rPr>
              <a:t>MARIBETH LUSAY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9836" y="2926930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4" action="ppaction://hlinksldjump"/>
              </a:rPr>
              <a:t>HENY LUMOSBOG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9836" y="3334169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5" action="ppaction://hlinksldjump"/>
              </a:rPr>
              <a:t>JOEL SULONG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4470" y="3665594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6" action="ppaction://hlinksldjump"/>
              </a:rPr>
              <a:t>NASSRUDIN ISMAEL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39836" y="3993324"/>
            <a:ext cx="194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 action="ppaction://hlinksldjump"/>
              </a:rPr>
              <a:t>MANUEL LABADIA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3070" y="4362656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8" action="ppaction://hlinksldjump"/>
              </a:rPr>
              <a:t>MIGUEL MANDUYAG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3070" y="4731988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9" action="ppaction://hlinksldjump"/>
              </a:rPr>
              <a:t>GASPAR ISMAEL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0521" y="5059718"/>
            <a:ext cx="208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10" action="ppaction://hlinksldjump"/>
              </a:rPr>
              <a:t>PERFECTO MASAL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5934" y="5376062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11" action="ppaction://hlinksldjump"/>
              </a:rPr>
              <a:t>ROLAND DAGANDANG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89505" y="2183796"/>
            <a:ext cx="235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12" action="ppaction://hlinksldjump"/>
              </a:rPr>
              <a:t>CELMA MANDUYAG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89505" y="2553128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13" action="ppaction://hlinksldjump"/>
              </a:rPr>
              <a:t>TOUS SABANG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89505" y="2922460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14" action="ppaction://hlinksldjump"/>
              </a:rPr>
              <a:t>MS. JHONABEL HUMPA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589505" y="3291792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15" action="ppaction://hlinksldjump"/>
              </a:rPr>
              <a:t>RICHARD LEA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589505" y="3644550"/>
            <a:ext cx="232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  <a:hlinkClick r:id="rId16" action="ppaction://hlinksldjump"/>
              </a:rPr>
              <a:t>BERNIE ALTOVEROS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559047" y="3997308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17" action="ppaction://hlinksldjump"/>
              </a:rPr>
              <a:t>ROLEX LUSAY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66372" y="4333492"/>
            <a:ext cx="18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18" action="ppaction://hlinksldjump"/>
              </a:rPr>
              <a:t>NARCISO ACLO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83418" y="4669676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19" action="ppaction://hlinksldjump"/>
              </a:rPr>
              <a:t>DAVIE LANGASOG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32477" y="4956758"/>
            <a:ext cx="2715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20" action="ppaction://hlinksldjump"/>
              </a:rPr>
              <a:t>CONCEPTION G. LUSAY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586298" y="5360302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21" action="ppaction://hlinksldjump"/>
              </a:rPr>
              <a:t>RAFFY GUIYA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196176" y="2162826"/>
            <a:ext cx="150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2" action="ppaction://hlinksldjump"/>
              </a:rPr>
              <a:t>ALMER LUSAY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196176" y="2467763"/>
            <a:ext cx="181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23" action="ppaction://hlinksldjump"/>
              </a:rPr>
              <a:t>Darren </a:t>
            </a:r>
            <a:r>
              <a:rPr lang="en-US" b="1" i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23" action="ppaction://hlinksldjump"/>
              </a:rPr>
              <a:t>Ganlag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8285" y="2862123"/>
            <a:ext cx="1914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24" action="ppaction://hlinksldjump"/>
              </a:rPr>
              <a:t>RANDY IMBING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96176" y="3153964"/>
            <a:ext cx="212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25" action="ppaction://hlinksldjump"/>
              </a:rPr>
              <a:t>RICARDO IMBING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248285" y="3509940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6" action="ppaction://hlinksldjump"/>
              </a:rPr>
              <a:t>ALFREN HUMPA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57035" y="3888671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27" action="ppaction://hlinksldjump"/>
              </a:rPr>
              <a:t>SAMSON TEUS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249129" y="4231616"/>
            <a:ext cx="1984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28" action="ppaction://hlinksldjump"/>
              </a:rPr>
              <a:t>CYRUS HUMINIS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195583" y="4574561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hlinkClick r:id="rId29" action="ppaction://hlinksldjump"/>
              </a:rPr>
              <a:t>MARK HUMINIS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260822" y="5005588"/>
            <a:ext cx="2013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0" action="ppaction://hlinksldjump"/>
              </a:rPr>
              <a:t>LARRY BOY DADAN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326152" y="5374920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1" action="ppaction://hlinksldjump"/>
              </a:rPr>
              <a:t>RICHIE LUSAY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011096" y="2175922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2" action="ppaction://hlinksldjump"/>
              </a:rPr>
              <a:t>DOMINADOR SULONG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011096" y="2536008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3" action="ppaction://hlinksldjump"/>
              </a:rPr>
              <a:t>TOTO OBEDENCIO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062612" y="2803648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4" action="ppaction://hlinksldjump"/>
              </a:rPr>
              <a:t>MOSES TENORIO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370389" y="3149503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5" action="ppaction://hlinksldjump"/>
              </a:rPr>
              <a:t>JOEL BADIANGO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318873" y="3544794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6" action="ppaction://hlinksldjump"/>
              </a:rPr>
              <a:t>JUNILOY LINGATING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8388153" y="3903888"/>
            <a:ext cx="202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7" action="ppaction://hlinksldjump"/>
              </a:rPr>
              <a:t>MERIAM TECSON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438201" y="4231616"/>
            <a:ext cx="258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8" action="ppaction://hlinksldjump"/>
              </a:rPr>
              <a:t>FILAMER BANGHULOT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438201" y="4559059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9" action="ppaction://hlinksldjump"/>
              </a:rPr>
              <a:t>Ceasar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  <a:hlinkClick r:id="rId39" action="ppaction://hlinksldjump"/>
              </a:rPr>
              <a:t>Cris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39" action="ppaction://hlinksldjump"/>
              </a:rPr>
              <a:t>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  <a:hlinkClick r:id="rId39" action="ppaction://hlinksldjump"/>
              </a:rPr>
              <a:t>Tumanda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370389" y="5011528"/>
            <a:ext cx="216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40" action="ppaction://hlinksldjump"/>
              </a:rPr>
              <a:t>PHILIP MANGHAY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370389" y="5429050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41" action="ppaction://hlinksldjump"/>
              </a:rPr>
              <a:t>SHERYL LUSAY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09938" y="5819928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  <a:hlinkClick r:id="rId42" action="ppaction://hlinksldjump"/>
              </a:rPr>
              <a:t>ROLDAN TIDAO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74294" y="-112529"/>
            <a:ext cx="2427314" cy="496504"/>
          </a:xfrm>
        </p:spPr>
        <p:txBody>
          <a:bodyPr>
            <a:noAutofit/>
          </a:bodyPr>
          <a:lstStyle/>
          <a:p>
            <a:r>
              <a:rPr lang="en-US" sz="1600" b="1" i="1" u="sng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PUROK </a:t>
            </a:r>
            <a:r>
              <a:rPr lang="en-US" sz="1600" b="1" i="1" u="sng" dirty="0" err="1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Guinghuran</a:t>
            </a:r>
            <a:r>
              <a:rPr lang="en-US" sz="1600" b="1" i="1" u="sng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i="1" u="sng" dirty="0" err="1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gbae</a:t>
            </a:r>
            <a:endParaRPr lang="en-US" sz="1600" b="1" i="1" u="sng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17753" y="4473330"/>
            <a:ext cx="11974247" cy="4514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17753" y="4063020"/>
            <a:ext cx="11974247" cy="2841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28510" y="2121145"/>
            <a:ext cx="617568" cy="191559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892580" y="1821859"/>
            <a:ext cx="705873" cy="221214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004995" y="2149258"/>
            <a:ext cx="5561345" cy="3074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036344" y="1859559"/>
            <a:ext cx="5851623" cy="6097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7753" y="4245314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48455" y="4242971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385372" y="4250000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22289" y="4251170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59206" y="4250000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61772" y="4240628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535384" y="4232416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051199" y="4230073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67014" y="4230073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82829" y="4250589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676017" y="4241216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266860" y="4241213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853015" y="4241798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36824" y="4241213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939744" y="4252926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505995" y="4266412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709930" y="4258705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840871" y="2180003"/>
            <a:ext cx="0" cy="184052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987957" y="2180856"/>
            <a:ext cx="0" cy="182645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29" y="2344325"/>
            <a:ext cx="406791" cy="242666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H="1">
            <a:off x="2678424" y="2264702"/>
            <a:ext cx="82117" cy="177018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3002786" y="2164579"/>
            <a:ext cx="26673" cy="188244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607716" y="1118829"/>
            <a:ext cx="2543318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Purok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khelat</a:t>
            </a:r>
            <a:r>
              <a:rPr lang="en-US" sz="1200" dirty="0" smtClean="0">
                <a:solidFill>
                  <a:schemeClr val="tx1"/>
                </a:solidFill>
              </a:rPr>
              <a:t> Area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82" name="Picture 8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59" y="3813383"/>
            <a:ext cx="272513" cy="162564"/>
          </a:xfrm>
          <a:prstGeom prst="rect">
            <a:avLst/>
          </a:prstGeom>
        </p:spPr>
      </p:pic>
      <p:pic>
        <p:nvPicPr>
          <p:cNvPr id="86" name="Picture 8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278" y="4546054"/>
            <a:ext cx="272513" cy="162564"/>
          </a:xfrm>
          <a:prstGeom prst="rect">
            <a:avLst/>
          </a:prstGeom>
        </p:spPr>
      </p:pic>
      <p:pic>
        <p:nvPicPr>
          <p:cNvPr id="87" name="Picture 8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11" y="4543814"/>
            <a:ext cx="272513" cy="162564"/>
          </a:xfrm>
          <a:prstGeom prst="rect">
            <a:avLst/>
          </a:prstGeom>
        </p:spPr>
      </p:pic>
      <p:pic>
        <p:nvPicPr>
          <p:cNvPr id="90" name="Picture 8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48" y="3483088"/>
            <a:ext cx="272513" cy="162564"/>
          </a:xfrm>
          <a:prstGeom prst="rect">
            <a:avLst/>
          </a:prstGeom>
        </p:spPr>
      </p:pic>
      <p:pic>
        <p:nvPicPr>
          <p:cNvPr id="91" name="Picture 9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86" y="3813888"/>
            <a:ext cx="272513" cy="162564"/>
          </a:xfrm>
          <a:prstGeom prst="rect">
            <a:avLst/>
          </a:prstGeom>
        </p:spPr>
      </p:pic>
      <p:pic>
        <p:nvPicPr>
          <p:cNvPr id="92" name="Picture 9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72" y="3821184"/>
            <a:ext cx="272513" cy="162564"/>
          </a:xfrm>
          <a:prstGeom prst="rect">
            <a:avLst/>
          </a:prstGeom>
        </p:spPr>
      </p:pic>
      <p:pic>
        <p:nvPicPr>
          <p:cNvPr id="93" name="Picture 9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47" y="3584840"/>
            <a:ext cx="272513" cy="162564"/>
          </a:xfrm>
          <a:prstGeom prst="rect">
            <a:avLst/>
          </a:prstGeom>
        </p:spPr>
      </p:pic>
      <p:pic>
        <p:nvPicPr>
          <p:cNvPr id="94" name="Picture 93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54" y="4567870"/>
            <a:ext cx="272513" cy="162564"/>
          </a:xfrm>
          <a:prstGeom prst="rect">
            <a:avLst/>
          </a:prstGeom>
        </p:spPr>
      </p:pic>
      <p:pic>
        <p:nvPicPr>
          <p:cNvPr id="95" name="Picture 94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668" y="4565734"/>
            <a:ext cx="272513" cy="162564"/>
          </a:xfrm>
          <a:prstGeom prst="rect">
            <a:avLst/>
          </a:prstGeom>
        </p:spPr>
      </p:pic>
      <p:pic>
        <p:nvPicPr>
          <p:cNvPr id="96" name="Picture 95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43" y="4728298"/>
            <a:ext cx="272513" cy="162564"/>
          </a:xfrm>
          <a:prstGeom prst="rect">
            <a:avLst/>
          </a:prstGeom>
        </p:spPr>
      </p:pic>
      <p:pic>
        <p:nvPicPr>
          <p:cNvPr id="97" name="Picture 9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37" y="4621735"/>
            <a:ext cx="272513" cy="162564"/>
          </a:xfrm>
          <a:prstGeom prst="rect">
            <a:avLst/>
          </a:prstGeom>
        </p:spPr>
      </p:pic>
      <p:pic>
        <p:nvPicPr>
          <p:cNvPr id="98" name="Picture 97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24" y="5065949"/>
            <a:ext cx="272513" cy="162564"/>
          </a:xfrm>
          <a:prstGeom prst="rect">
            <a:avLst/>
          </a:prstGeom>
        </p:spPr>
      </p:pic>
      <p:pic>
        <p:nvPicPr>
          <p:cNvPr id="99" name="Picture 98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58" y="4652003"/>
            <a:ext cx="272513" cy="162564"/>
          </a:xfrm>
          <a:prstGeom prst="rect">
            <a:avLst/>
          </a:prstGeom>
        </p:spPr>
      </p:pic>
      <p:pic>
        <p:nvPicPr>
          <p:cNvPr id="100" name="Picture 99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20" y="4844949"/>
            <a:ext cx="272513" cy="162564"/>
          </a:xfrm>
          <a:prstGeom prst="rect">
            <a:avLst/>
          </a:prstGeom>
        </p:spPr>
      </p:pic>
      <p:pic>
        <p:nvPicPr>
          <p:cNvPr id="101" name="Picture 100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88" y="4675552"/>
            <a:ext cx="272513" cy="162564"/>
          </a:xfrm>
          <a:prstGeom prst="rect">
            <a:avLst/>
          </a:prstGeom>
        </p:spPr>
      </p:pic>
      <p:pic>
        <p:nvPicPr>
          <p:cNvPr id="102" name="Picture 101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71" y="4858726"/>
            <a:ext cx="272513" cy="162564"/>
          </a:xfrm>
          <a:prstGeom prst="rect">
            <a:avLst/>
          </a:prstGeom>
        </p:spPr>
      </p:pic>
      <p:pic>
        <p:nvPicPr>
          <p:cNvPr id="103" name="Picture 102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834" y="5139050"/>
            <a:ext cx="272513" cy="162564"/>
          </a:xfrm>
          <a:prstGeom prst="rect">
            <a:avLst/>
          </a:prstGeom>
        </p:spPr>
      </p:pic>
      <p:pic>
        <p:nvPicPr>
          <p:cNvPr id="104" name="Picture 103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58" y="4570721"/>
            <a:ext cx="272513" cy="162564"/>
          </a:xfrm>
          <a:prstGeom prst="rect">
            <a:avLst/>
          </a:prstGeom>
        </p:spPr>
      </p:pic>
      <p:pic>
        <p:nvPicPr>
          <p:cNvPr id="105" name="Picture 104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71" y="4573173"/>
            <a:ext cx="272513" cy="162564"/>
          </a:xfrm>
          <a:prstGeom prst="rect">
            <a:avLst/>
          </a:prstGeom>
        </p:spPr>
      </p:pic>
      <p:pic>
        <p:nvPicPr>
          <p:cNvPr id="106" name="Picture 105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70" y="4570810"/>
            <a:ext cx="272513" cy="162564"/>
          </a:xfrm>
          <a:prstGeom prst="rect">
            <a:avLst/>
          </a:prstGeom>
        </p:spPr>
      </p:pic>
      <p:pic>
        <p:nvPicPr>
          <p:cNvPr id="107" name="Picture 106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43" y="4609254"/>
            <a:ext cx="272513" cy="162564"/>
          </a:xfrm>
          <a:prstGeom prst="rect">
            <a:avLst/>
          </a:prstGeom>
        </p:spPr>
      </p:pic>
      <p:pic>
        <p:nvPicPr>
          <p:cNvPr id="108" name="Picture 107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872" y="4794809"/>
            <a:ext cx="272513" cy="162564"/>
          </a:xfrm>
          <a:prstGeom prst="rect">
            <a:avLst/>
          </a:prstGeom>
        </p:spPr>
      </p:pic>
      <p:pic>
        <p:nvPicPr>
          <p:cNvPr id="109" name="Picture 108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08" y="4880642"/>
            <a:ext cx="272513" cy="162564"/>
          </a:xfrm>
          <a:prstGeom prst="rect">
            <a:avLst/>
          </a:prstGeom>
        </p:spPr>
      </p:pic>
      <p:pic>
        <p:nvPicPr>
          <p:cNvPr id="110" name="Picture 109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61" y="5098927"/>
            <a:ext cx="272513" cy="162564"/>
          </a:xfrm>
          <a:prstGeom prst="rect">
            <a:avLst/>
          </a:prstGeom>
        </p:spPr>
      </p:pic>
      <p:pic>
        <p:nvPicPr>
          <p:cNvPr id="112" name="Picture 111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29" y="4683628"/>
            <a:ext cx="272513" cy="162564"/>
          </a:xfrm>
          <a:prstGeom prst="rect">
            <a:avLst/>
          </a:prstGeom>
        </p:spPr>
      </p:pic>
      <p:pic>
        <p:nvPicPr>
          <p:cNvPr id="113" name="Picture 112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26" y="5501688"/>
            <a:ext cx="272513" cy="162564"/>
          </a:xfrm>
          <a:prstGeom prst="rect">
            <a:avLst/>
          </a:prstGeom>
        </p:spPr>
      </p:pic>
      <p:pic>
        <p:nvPicPr>
          <p:cNvPr id="114" name="Picture 113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11" y="4654455"/>
            <a:ext cx="272513" cy="162564"/>
          </a:xfrm>
          <a:prstGeom prst="rect">
            <a:avLst/>
          </a:prstGeom>
        </p:spPr>
      </p:pic>
      <p:pic>
        <p:nvPicPr>
          <p:cNvPr id="115" name="Picture 114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95" y="4664393"/>
            <a:ext cx="272513" cy="162564"/>
          </a:xfrm>
          <a:prstGeom prst="rect">
            <a:avLst/>
          </a:prstGeom>
        </p:spPr>
      </p:pic>
      <p:pic>
        <p:nvPicPr>
          <p:cNvPr id="116" name="Picture 115">
            <a:hlinkClick r:id="rId29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18" y="4961924"/>
            <a:ext cx="272513" cy="162564"/>
          </a:xfrm>
          <a:prstGeom prst="rect">
            <a:avLst/>
          </a:prstGeom>
        </p:spPr>
      </p:pic>
      <p:pic>
        <p:nvPicPr>
          <p:cNvPr id="117" name="Picture 116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17" y="5178173"/>
            <a:ext cx="272513" cy="162564"/>
          </a:xfrm>
          <a:prstGeom prst="rect">
            <a:avLst/>
          </a:prstGeom>
        </p:spPr>
      </p:pic>
      <p:pic>
        <p:nvPicPr>
          <p:cNvPr id="118" name="Picture 117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16" y="5394422"/>
            <a:ext cx="272513" cy="162564"/>
          </a:xfrm>
          <a:prstGeom prst="rect">
            <a:avLst/>
          </a:prstGeom>
        </p:spPr>
      </p:pic>
      <p:pic>
        <p:nvPicPr>
          <p:cNvPr id="119" name="Picture 118">
            <a:hlinkClick r:id="rId30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694" y="4657931"/>
            <a:ext cx="272513" cy="162564"/>
          </a:xfrm>
          <a:prstGeom prst="rect">
            <a:avLst/>
          </a:prstGeom>
        </p:spPr>
      </p:pic>
      <p:pic>
        <p:nvPicPr>
          <p:cNvPr id="120" name="Picture 119">
            <a:hlinkClick r:id="rId31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78" y="4681934"/>
            <a:ext cx="272513" cy="162564"/>
          </a:xfrm>
          <a:prstGeom prst="rect">
            <a:avLst/>
          </a:prstGeom>
        </p:spPr>
      </p:pic>
      <p:pic>
        <p:nvPicPr>
          <p:cNvPr id="121" name="Picture 120">
            <a:hlinkClick r:id="rId32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88" y="4986708"/>
            <a:ext cx="272513" cy="162564"/>
          </a:xfrm>
          <a:prstGeom prst="rect">
            <a:avLst/>
          </a:prstGeom>
        </p:spPr>
      </p:pic>
      <p:pic>
        <p:nvPicPr>
          <p:cNvPr id="122" name="Picture 121">
            <a:hlinkClick r:id="rId3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76" y="4636345"/>
            <a:ext cx="272513" cy="162564"/>
          </a:xfrm>
          <a:prstGeom prst="rect">
            <a:avLst/>
          </a:prstGeom>
        </p:spPr>
      </p:pic>
      <p:pic>
        <p:nvPicPr>
          <p:cNvPr id="123" name="Picture 122">
            <a:hlinkClick r:id="rId34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62" y="5306631"/>
            <a:ext cx="272513" cy="162564"/>
          </a:xfrm>
          <a:prstGeom prst="rect">
            <a:avLst/>
          </a:prstGeom>
        </p:spPr>
      </p:pic>
      <p:pic>
        <p:nvPicPr>
          <p:cNvPr id="124" name="Picture 123">
            <a:hlinkClick r:id="rId35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06" y="4728298"/>
            <a:ext cx="272513" cy="162564"/>
          </a:xfrm>
          <a:prstGeom prst="rect">
            <a:avLst/>
          </a:prstGeom>
        </p:spPr>
      </p:pic>
      <p:pic>
        <p:nvPicPr>
          <p:cNvPr id="125" name="Picture 124">
            <a:hlinkClick r:id="rId34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71" y="4970807"/>
            <a:ext cx="272513" cy="162564"/>
          </a:xfrm>
          <a:prstGeom prst="rect">
            <a:avLst/>
          </a:prstGeom>
        </p:spPr>
      </p:pic>
      <p:pic>
        <p:nvPicPr>
          <p:cNvPr id="126" name="Picture 125">
            <a:hlinkClick r:id="rId36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79" y="4621735"/>
            <a:ext cx="272513" cy="162564"/>
          </a:xfrm>
          <a:prstGeom prst="rect">
            <a:avLst/>
          </a:prstGeom>
        </p:spPr>
      </p:pic>
      <p:pic>
        <p:nvPicPr>
          <p:cNvPr id="127" name="Picture 126">
            <a:hlinkClick r:id="rId37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63" y="4708525"/>
            <a:ext cx="272513" cy="162564"/>
          </a:xfrm>
          <a:prstGeom prst="rect">
            <a:avLst/>
          </a:prstGeom>
        </p:spPr>
      </p:pic>
      <p:pic>
        <p:nvPicPr>
          <p:cNvPr id="128" name="Picture 127">
            <a:hlinkClick r:id="rId38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92" y="4602105"/>
            <a:ext cx="272513" cy="162564"/>
          </a:xfrm>
          <a:prstGeom prst="rect">
            <a:avLst/>
          </a:prstGeom>
        </p:spPr>
      </p:pic>
      <p:pic>
        <p:nvPicPr>
          <p:cNvPr id="129" name="Picture 128">
            <a:hlinkClick r:id="rId39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8" y="4700759"/>
            <a:ext cx="272513" cy="162564"/>
          </a:xfrm>
          <a:prstGeom prst="rect">
            <a:avLst/>
          </a:prstGeom>
        </p:spPr>
      </p:pic>
      <p:pic>
        <p:nvPicPr>
          <p:cNvPr id="130" name="Picture 129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03" y="4645193"/>
            <a:ext cx="272513" cy="162564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>
            <a:off x="2826126" y="1265478"/>
            <a:ext cx="210218" cy="67941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2516086" y="1275619"/>
            <a:ext cx="241330" cy="103223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217753" y="171794"/>
            <a:ext cx="2597325" cy="11038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51" y="298422"/>
            <a:ext cx="1242423" cy="425284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-1636158" y="70195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b="1" i="1" dirty="0"/>
              <a:t>LAPUYAN NATIONAL </a:t>
            </a:r>
          </a:p>
          <a:p>
            <a:pPr algn="ctr"/>
            <a:r>
              <a:rPr lang="en-US" sz="1200" b="1" i="1" dirty="0"/>
              <a:t>HIGH SCHOOL</a:t>
            </a:r>
          </a:p>
        </p:txBody>
      </p:sp>
      <p:sp>
        <p:nvSpPr>
          <p:cNvPr id="154" name="Title 3"/>
          <p:cNvSpPr txBox="1">
            <a:spLocks/>
          </p:cNvSpPr>
          <p:nvPr/>
        </p:nvSpPr>
        <p:spPr>
          <a:xfrm>
            <a:off x="10141719" y="4058828"/>
            <a:ext cx="2427314" cy="496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/>
              <a:t>Road to </a:t>
            </a:r>
            <a:r>
              <a:rPr lang="en-US" sz="1600" b="1" dirty="0" err="1" smtClean="0"/>
              <a:t>purok</a:t>
            </a:r>
            <a:r>
              <a:rPr lang="en-US" sz="1600" b="1" dirty="0" smtClean="0"/>
              <a:t> # 4</a:t>
            </a:r>
            <a:endParaRPr lang="en-US" sz="1600" b="1" dirty="0"/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11746220" y="4312320"/>
            <a:ext cx="44578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9076388" y="4257435"/>
            <a:ext cx="452510" cy="23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3" name="Title 3"/>
          <p:cNvSpPr txBox="1">
            <a:spLocks/>
          </p:cNvSpPr>
          <p:nvPr/>
        </p:nvSpPr>
        <p:spPr>
          <a:xfrm rot="4410724">
            <a:off x="7985838" y="3376267"/>
            <a:ext cx="2427314" cy="496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smtClean="0"/>
              <a:t>Road to </a:t>
            </a:r>
            <a:r>
              <a:rPr lang="en-US" sz="1200" b="1" dirty="0" err="1" smtClean="0"/>
              <a:t>purok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khelat</a:t>
            </a:r>
            <a:endParaRPr lang="en-US" sz="1200" b="1" dirty="0"/>
          </a:p>
        </p:txBody>
      </p:sp>
      <p:cxnSp>
        <p:nvCxnSpPr>
          <p:cNvPr id="164" name="Straight Connector 163"/>
          <p:cNvCxnSpPr/>
          <p:nvPr/>
        </p:nvCxnSpPr>
        <p:spPr>
          <a:xfrm>
            <a:off x="9248779" y="3793678"/>
            <a:ext cx="67109" cy="22830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8794848" y="2268152"/>
            <a:ext cx="67109" cy="22830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3036344" y="2012171"/>
            <a:ext cx="5715367" cy="24549"/>
          </a:xfrm>
          <a:prstGeom prst="line">
            <a:avLst/>
          </a:prstGeom>
          <a:ln w="57150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8" name="Freeform 177"/>
          <p:cNvSpPr/>
          <p:nvPr/>
        </p:nvSpPr>
        <p:spPr>
          <a:xfrm>
            <a:off x="3022125" y="2587910"/>
            <a:ext cx="5767754" cy="618979"/>
          </a:xfrm>
          <a:custGeom>
            <a:avLst/>
            <a:gdLst>
              <a:gd name="connsiteX0" fmla="*/ 0 w 5767754"/>
              <a:gd name="connsiteY0" fmla="*/ 0 h 618979"/>
              <a:gd name="connsiteX1" fmla="*/ 703385 w 5767754"/>
              <a:gd name="connsiteY1" fmla="*/ 56271 h 618979"/>
              <a:gd name="connsiteX2" fmla="*/ 942536 w 5767754"/>
              <a:gd name="connsiteY2" fmla="*/ 126609 h 618979"/>
              <a:gd name="connsiteX3" fmla="*/ 1561514 w 5767754"/>
              <a:gd name="connsiteY3" fmla="*/ 126609 h 618979"/>
              <a:gd name="connsiteX4" fmla="*/ 2138290 w 5767754"/>
              <a:gd name="connsiteY4" fmla="*/ 239151 h 618979"/>
              <a:gd name="connsiteX5" fmla="*/ 2869810 w 5767754"/>
              <a:gd name="connsiteY5" fmla="*/ 211016 h 618979"/>
              <a:gd name="connsiteX6" fmla="*/ 3601330 w 5767754"/>
              <a:gd name="connsiteY6" fmla="*/ 407963 h 618979"/>
              <a:gd name="connsiteX7" fmla="*/ 4515730 w 5767754"/>
              <a:gd name="connsiteY7" fmla="*/ 422031 h 618979"/>
              <a:gd name="connsiteX8" fmla="*/ 5148776 w 5767754"/>
              <a:gd name="connsiteY8" fmla="*/ 520505 h 618979"/>
              <a:gd name="connsiteX9" fmla="*/ 5767754 w 5767754"/>
              <a:gd name="connsiteY9" fmla="*/ 618979 h 6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67754" h="618979">
                <a:moveTo>
                  <a:pt x="0" y="0"/>
                </a:moveTo>
                <a:cubicBezTo>
                  <a:pt x="273148" y="17585"/>
                  <a:pt x="546296" y="35170"/>
                  <a:pt x="703385" y="56271"/>
                </a:cubicBezTo>
                <a:cubicBezTo>
                  <a:pt x="860474" y="77372"/>
                  <a:pt x="799514" y="114886"/>
                  <a:pt x="942536" y="126609"/>
                </a:cubicBezTo>
                <a:cubicBezTo>
                  <a:pt x="1085558" y="138332"/>
                  <a:pt x="1362222" y="107852"/>
                  <a:pt x="1561514" y="126609"/>
                </a:cubicBezTo>
                <a:cubicBezTo>
                  <a:pt x="1760806" y="145366"/>
                  <a:pt x="1920241" y="225083"/>
                  <a:pt x="2138290" y="239151"/>
                </a:cubicBezTo>
                <a:cubicBezTo>
                  <a:pt x="2356339" y="253219"/>
                  <a:pt x="2625970" y="182881"/>
                  <a:pt x="2869810" y="211016"/>
                </a:cubicBezTo>
                <a:cubicBezTo>
                  <a:pt x="3113650" y="239151"/>
                  <a:pt x="3327010" y="372794"/>
                  <a:pt x="3601330" y="407963"/>
                </a:cubicBezTo>
                <a:cubicBezTo>
                  <a:pt x="3875650" y="443132"/>
                  <a:pt x="4257822" y="403274"/>
                  <a:pt x="4515730" y="422031"/>
                </a:cubicBezTo>
                <a:cubicBezTo>
                  <a:pt x="4773638" y="440788"/>
                  <a:pt x="5148776" y="520505"/>
                  <a:pt x="5148776" y="520505"/>
                </a:cubicBezTo>
                <a:cubicBezTo>
                  <a:pt x="5357447" y="553330"/>
                  <a:pt x="5688037" y="593188"/>
                  <a:pt x="5767754" y="618979"/>
                </a:cubicBez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reeform 178"/>
          <p:cNvSpPr/>
          <p:nvPr/>
        </p:nvSpPr>
        <p:spPr>
          <a:xfrm>
            <a:off x="7343" y="5802186"/>
            <a:ext cx="12184657" cy="618979"/>
          </a:xfrm>
          <a:custGeom>
            <a:avLst/>
            <a:gdLst>
              <a:gd name="connsiteX0" fmla="*/ 0 w 5767754"/>
              <a:gd name="connsiteY0" fmla="*/ 0 h 618979"/>
              <a:gd name="connsiteX1" fmla="*/ 703385 w 5767754"/>
              <a:gd name="connsiteY1" fmla="*/ 56271 h 618979"/>
              <a:gd name="connsiteX2" fmla="*/ 942536 w 5767754"/>
              <a:gd name="connsiteY2" fmla="*/ 126609 h 618979"/>
              <a:gd name="connsiteX3" fmla="*/ 1561514 w 5767754"/>
              <a:gd name="connsiteY3" fmla="*/ 126609 h 618979"/>
              <a:gd name="connsiteX4" fmla="*/ 2138290 w 5767754"/>
              <a:gd name="connsiteY4" fmla="*/ 239151 h 618979"/>
              <a:gd name="connsiteX5" fmla="*/ 2869810 w 5767754"/>
              <a:gd name="connsiteY5" fmla="*/ 211016 h 618979"/>
              <a:gd name="connsiteX6" fmla="*/ 3601330 w 5767754"/>
              <a:gd name="connsiteY6" fmla="*/ 407963 h 618979"/>
              <a:gd name="connsiteX7" fmla="*/ 4515730 w 5767754"/>
              <a:gd name="connsiteY7" fmla="*/ 422031 h 618979"/>
              <a:gd name="connsiteX8" fmla="*/ 5148776 w 5767754"/>
              <a:gd name="connsiteY8" fmla="*/ 520505 h 618979"/>
              <a:gd name="connsiteX9" fmla="*/ 5767754 w 5767754"/>
              <a:gd name="connsiteY9" fmla="*/ 618979 h 6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67754" h="618979">
                <a:moveTo>
                  <a:pt x="0" y="0"/>
                </a:moveTo>
                <a:cubicBezTo>
                  <a:pt x="273148" y="17585"/>
                  <a:pt x="546296" y="35170"/>
                  <a:pt x="703385" y="56271"/>
                </a:cubicBezTo>
                <a:cubicBezTo>
                  <a:pt x="860474" y="77372"/>
                  <a:pt x="799514" y="114886"/>
                  <a:pt x="942536" y="126609"/>
                </a:cubicBezTo>
                <a:cubicBezTo>
                  <a:pt x="1085558" y="138332"/>
                  <a:pt x="1362222" y="107852"/>
                  <a:pt x="1561514" y="126609"/>
                </a:cubicBezTo>
                <a:cubicBezTo>
                  <a:pt x="1760806" y="145366"/>
                  <a:pt x="1920241" y="225083"/>
                  <a:pt x="2138290" y="239151"/>
                </a:cubicBezTo>
                <a:cubicBezTo>
                  <a:pt x="2356339" y="253219"/>
                  <a:pt x="2625970" y="182881"/>
                  <a:pt x="2869810" y="211016"/>
                </a:cubicBezTo>
                <a:cubicBezTo>
                  <a:pt x="3113650" y="239151"/>
                  <a:pt x="3327010" y="372794"/>
                  <a:pt x="3601330" y="407963"/>
                </a:cubicBezTo>
                <a:cubicBezTo>
                  <a:pt x="3875650" y="443132"/>
                  <a:pt x="4257822" y="403274"/>
                  <a:pt x="4515730" y="422031"/>
                </a:cubicBezTo>
                <a:cubicBezTo>
                  <a:pt x="4773638" y="440788"/>
                  <a:pt x="5148776" y="520505"/>
                  <a:pt x="5148776" y="520505"/>
                </a:cubicBezTo>
                <a:cubicBezTo>
                  <a:pt x="5357447" y="553330"/>
                  <a:pt x="5688037" y="593188"/>
                  <a:pt x="5767754" y="618979"/>
                </a:cubicBezTo>
              </a:path>
            </a:pathLst>
          </a:custGeom>
          <a:noFill/>
          <a:ln w="76200" cap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/>
          <p:nvPr/>
        </p:nvCxnSpPr>
        <p:spPr>
          <a:xfrm>
            <a:off x="2683410" y="1322187"/>
            <a:ext cx="89464" cy="29476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832526" y="3710480"/>
            <a:ext cx="2496" cy="21554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2807669" y="1684673"/>
            <a:ext cx="89464" cy="29476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 rot="5400000">
            <a:off x="1591386" y="2788591"/>
            <a:ext cx="2543318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C00000"/>
                </a:solidFill>
              </a:rPr>
              <a:t>LNHS road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87" name="Straight Connector 186"/>
          <p:cNvCxnSpPr/>
          <p:nvPr/>
        </p:nvCxnSpPr>
        <p:spPr>
          <a:xfrm flipH="1">
            <a:off x="2874267" y="2164579"/>
            <a:ext cx="9470" cy="30641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2828234" y="3371033"/>
            <a:ext cx="2496" cy="21554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543919" y="2230073"/>
            <a:ext cx="1696875" cy="1402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6" y="2302534"/>
            <a:ext cx="1242423" cy="425284"/>
          </a:xfrm>
          <a:prstGeom prst="rect">
            <a:avLst/>
          </a:prstGeom>
        </p:spPr>
      </p:pic>
      <p:sp>
        <p:nvSpPr>
          <p:cNvPr id="194" name="Rectangle 193"/>
          <p:cNvSpPr/>
          <p:nvPr/>
        </p:nvSpPr>
        <p:spPr>
          <a:xfrm>
            <a:off x="720173" y="2691376"/>
            <a:ext cx="1219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/>
              <a:t>AVASMCES</a:t>
            </a:r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04" y="3813383"/>
            <a:ext cx="272513" cy="162564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875" y="3772604"/>
            <a:ext cx="272513" cy="162564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19" y="3564370"/>
            <a:ext cx="272513" cy="162564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12" y="3836139"/>
            <a:ext cx="272513" cy="162564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57" y="3534787"/>
            <a:ext cx="272513" cy="162564"/>
          </a:xfrm>
          <a:prstGeom prst="rect">
            <a:avLst/>
          </a:prstGeom>
        </p:spPr>
      </p:pic>
      <p:pic>
        <p:nvPicPr>
          <p:cNvPr id="202" name="Picture 201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86" y="3594216"/>
            <a:ext cx="272513" cy="162564"/>
          </a:xfrm>
          <a:prstGeom prst="rect">
            <a:avLst/>
          </a:prstGeom>
        </p:spPr>
      </p:pic>
      <p:pic>
        <p:nvPicPr>
          <p:cNvPr id="203" name="Picture 202">
            <a:hlinkClick r:id="rId41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87" y="3822232"/>
            <a:ext cx="272513" cy="162564"/>
          </a:xfrm>
          <a:prstGeom prst="rect">
            <a:avLst/>
          </a:prstGeom>
        </p:spPr>
      </p:pic>
      <p:pic>
        <p:nvPicPr>
          <p:cNvPr id="204" name="Picture 203">
            <a:hlinkClick r:id="rId42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92" y="3821184"/>
            <a:ext cx="272513" cy="162564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16" y="3404789"/>
            <a:ext cx="272513" cy="162564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39" y="3199194"/>
            <a:ext cx="272513" cy="162564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64" y="3026401"/>
            <a:ext cx="272513" cy="162564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9" y="4876091"/>
            <a:ext cx="276946" cy="217709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608" y="5224695"/>
            <a:ext cx="276946" cy="217709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88" y="4970080"/>
            <a:ext cx="276946" cy="217709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57" y="9437"/>
            <a:ext cx="1252029" cy="843104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723" y="3754012"/>
            <a:ext cx="272513" cy="162564"/>
          </a:xfrm>
          <a:prstGeom prst="rect">
            <a:avLst/>
          </a:prstGeom>
        </p:spPr>
      </p:pic>
      <p:pic>
        <p:nvPicPr>
          <p:cNvPr id="230" name="Picture 229">
            <a:hlinkClick r:id="rId45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25" y="3789771"/>
            <a:ext cx="272513" cy="162564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37" y="3223424"/>
            <a:ext cx="272513" cy="162564"/>
          </a:xfrm>
          <a:prstGeom prst="rect">
            <a:avLst/>
          </a:prstGeom>
        </p:spPr>
      </p:pic>
      <p:pic>
        <p:nvPicPr>
          <p:cNvPr id="232" name="Picture 231">
            <a:hlinkClick r:id="rId46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858" y="3196290"/>
            <a:ext cx="272513" cy="162564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51" y="2898144"/>
            <a:ext cx="272513" cy="162564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48" y="2858004"/>
            <a:ext cx="272513" cy="162564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03" y="2827840"/>
            <a:ext cx="272513" cy="162564"/>
          </a:xfrm>
          <a:prstGeom prst="rect">
            <a:avLst/>
          </a:prstGeom>
        </p:spPr>
      </p:pic>
      <p:sp>
        <p:nvSpPr>
          <p:cNvPr id="237" name="Freeform 236"/>
          <p:cNvSpPr/>
          <p:nvPr/>
        </p:nvSpPr>
        <p:spPr>
          <a:xfrm>
            <a:off x="4005330" y="3141209"/>
            <a:ext cx="824247" cy="876999"/>
          </a:xfrm>
          <a:custGeom>
            <a:avLst/>
            <a:gdLst>
              <a:gd name="connsiteX0" fmla="*/ 0 w 824247"/>
              <a:gd name="connsiteY0" fmla="*/ 876999 h 876999"/>
              <a:gd name="connsiteX1" fmla="*/ 38636 w 824247"/>
              <a:gd name="connsiteY1" fmla="*/ 542149 h 876999"/>
              <a:gd name="connsiteX2" fmla="*/ 103031 w 824247"/>
              <a:gd name="connsiteY2" fmla="*/ 297450 h 876999"/>
              <a:gd name="connsiteX3" fmla="*/ 90152 w 824247"/>
              <a:gd name="connsiteY3" fmla="*/ 14115 h 876999"/>
              <a:gd name="connsiteX4" fmla="*/ 824247 w 824247"/>
              <a:gd name="connsiteY4" fmla="*/ 39873 h 876999"/>
              <a:gd name="connsiteX5" fmla="*/ 824247 w 824247"/>
              <a:gd name="connsiteY5" fmla="*/ 39873 h 8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247" h="876999">
                <a:moveTo>
                  <a:pt x="0" y="876999"/>
                </a:moveTo>
                <a:cubicBezTo>
                  <a:pt x="10732" y="757870"/>
                  <a:pt x="21464" y="638741"/>
                  <a:pt x="38636" y="542149"/>
                </a:cubicBezTo>
                <a:cubicBezTo>
                  <a:pt x="55808" y="445557"/>
                  <a:pt x="94445" y="385456"/>
                  <a:pt x="103031" y="297450"/>
                </a:cubicBezTo>
                <a:cubicBezTo>
                  <a:pt x="111617" y="209444"/>
                  <a:pt x="-30051" y="57045"/>
                  <a:pt x="90152" y="14115"/>
                </a:cubicBezTo>
                <a:cubicBezTo>
                  <a:pt x="210355" y="-28815"/>
                  <a:pt x="824247" y="39873"/>
                  <a:pt x="824247" y="39873"/>
                </a:cubicBezTo>
                <a:lnTo>
                  <a:pt x="824247" y="39873"/>
                </a:lnTo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8" name="Picture 237">
            <a:hlinkClick r:id="rId41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16" y="3791691"/>
            <a:ext cx="272513" cy="162564"/>
          </a:xfrm>
          <a:prstGeom prst="rect">
            <a:avLst/>
          </a:prstGeom>
        </p:spPr>
      </p:pic>
      <p:pic>
        <p:nvPicPr>
          <p:cNvPr id="239" name="Picture 238">
            <a:hlinkClick r:id="rId47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2" y="3610422"/>
            <a:ext cx="272513" cy="162564"/>
          </a:xfrm>
          <a:prstGeom prst="rect">
            <a:avLst/>
          </a:prstGeom>
        </p:spPr>
      </p:pic>
      <p:pic>
        <p:nvPicPr>
          <p:cNvPr id="240" name="Picture 23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75" y="3391052"/>
            <a:ext cx="272513" cy="162564"/>
          </a:xfrm>
          <a:prstGeom prst="rect">
            <a:avLst/>
          </a:prstGeom>
        </p:spPr>
      </p:pic>
      <p:pic>
        <p:nvPicPr>
          <p:cNvPr id="241" name="Picture 24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12" y="3499703"/>
            <a:ext cx="272513" cy="162564"/>
          </a:xfrm>
          <a:prstGeom prst="rect">
            <a:avLst/>
          </a:prstGeom>
        </p:spPr>
      </p:pic>
      <p:pic>
        <p:nvPicPr>
          <p:cNvPr id="242" name="Picture 241">
            <a:hlinkClick r:id="rId41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92" y="3807124"/>
            <a:ext cx="272513" cy="162564"/>
          </a:xfrm>
          <a:prstGeom prst="rect">
            <a:avLst/>
          </a:prstGeom>
        </p:spPr>
      </p:pic>
      <p:pic>
        <p:nvPicPr>
          <p:cNvPr id="243" name="Picture 24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24" y="3800597"/>
            <a:ext cx="272513" cy="162564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703" y="3376491"/>
            <a:ext cx="272513" cy="1625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6" b="15000"/>
          <a:stretch/>
        </p:blipFill>
        <p:spPr>
          <a:xfrm>
            <a:off x="738070" y="3011606"/>
            <a:ext cx="1286282" cy="424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63311" y="298422"/>
            <a:ext cx="2147767" cy="342851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" name="Picture 152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5" y="545142"/>
            <a:ext cx="491155" cy="292992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10202571" y="529981"/>
            <a:ext cx="2543318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----------------- House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76" y="1197397"/>
            <a:ext cx="422432" cy="427091"/>
          </a:xfrm>
          <a:prstGeom prst="rect">
            <a:avLst/>
          </a:prstGeom>
        </p:spPr>
      </p:pic>
      <p:cxnSp>
        <p:nvCxnSpPr>
          <p:cNvPr id="159" name="Straight Connector 158"/>
          <p:cNvCxnSpPr/>
          <p:nvPr/>
        </p:nvCxnSpPr>
        <p:spPr>
          <a:xfrm>
            <a:off x="9781991" y="1689693"/>
            <a:ext cx="580371" cy="1821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9766420" y="1943235"/>
            <a:ext cx="580874" cy="1784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9757378" y="1825670"/>
            <a:ext cx="254339" cy="192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5" name="Freeform 164"/>
          <p:cNvSpPr/>
          <p:nvPr/>
        </p:nvSpPr>
        <p:spPr>
          <a:xfrm rot="20134980">
            <a:off x="9755666" y="1967099"/>
            <a:ext cx="808319" cy="388685"/>
          </a:xfrm>
          <a:custGeom>
            <a:avLst/>
            <a:gdLst>
              <a:gd name="connsiteX0" fmla="*/ 0 w 5767754"/>
              <a:gd name="connsiteY0" fmla="*/ 0 h 618979"/>
              <a:gd name="connsiteX1" fmla="*/ 703385 w 5767754"/>
              <a:gd name="connsiteY1" fmla="*/ 56271 h 618979"/>
              <a:gd name="connsiteX2" fmla="*/ 942536 w 5767754"/>
              <a:gd name="connsiteY2" fmla="*/ 126609 h 618979"/>
              <a:gd name="connsiteX3" fmla="*/ 1561514 w 5767754"/>
              <a:gd name="connsiteY3" fmla="*/ 126609 h 618979"/>
              <a:gd name="connsiteX4" fmla="*/ 2138290 w 5767754"/>
              <a:gd name="connsiteY4" fmla="*/ 239151 h 618979"/>
              <a:gd name="connsiteX5" fmla="*/ 2869810 w 5767754"/>
              <a:gd name="connsiteY5" fmla="*/ 211016 h 618979"/>
              <a:gd name="connsiteX6" fmla="*/ 3601330 w 5767754"/>
              <a:gd name="connsiteY6" fmla="*/ 407963 h 618979"/>
              <a:gd name="connsiteX7" fmla="*/ 4515730 w 5767754"/>
              <a:gd name="connsiteY7" fmla="*/ 422031 h 618979"/>
              <a:gd name="connsiteX8" fmla="*/ 5148776 w 5767754"/>
              <a:gd name="connsiteY8" fmla="*/ 520505 h 618979"/>
              <a:gd name="connsiteX9" fmla="*/ 5767754 w 5767754"/>
              <a:gd name="connsiteY9" fmla="*/ 618979 h 6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67754" h="618979">
                <a:moveTo>
                  <a:pt x="0" y="0"/>
                </a:moveTo>
                <a:cubicBezTo>
                  <a:pt x="273148" y="17585"/>
                  <a:pt x="546296" y="35170"/>
                  <a:pt x="703385" y="56271"/>
                </a:cubicBezTo>
                <a:cubicBezTo>
                  <a:pt x="860474" y="77372"/>
                  <a:pt x="799514" y="114886"/>
                  <a:pt x="942536" y="126609"/>
                </a:cubicBezTo>
                <a:cubicBezTo>
                  <a:pt x="1085558" y="138332"/>
                  <a:pt x="1362222" y="107852"/>
                  <a:pt x="1561514" y="126609"/>
                </a:cubicBezTo>
                <a:cubicBezTo>
                  <a:pt x="1760806" y="145366"/>
                  <a:pt x="1920241" y="225083"/>
                  <a:pt x="2138290" y="239151"/>
                </a:cubicBezTo>
                <a:cubicBezTo>
                  <a:pt x="2356339" y="253219"/>
                  <a:pt x="2625970" y="182881"/>
                  <a:pt x="2869810" y="211016"/>
                </a:cubicBezTo>
                <a:cubicBezTo>
                  <a:pt x="3113650" y="239151"/>
                  <a:pt x="3327010" y="372794"/>
                  <a:pt x="3601330" y="407963"/>
                </a:cubicBezTo>
                <a:cubicBezTo>
                  <a:pt x="3875650" y="443132"/>
                  <a:pt x="4257822" y="403274"/>
                  <a:pt x="4515730" y="422031"/>
                </a:cubicBezTo>
                <a:cubicBezTo>
                  <a:pt x="4773638" y="440788"/>
                  <a:pt x="5148776" y="520505"/>
                  <a:pt x="5148776" y="520505"/>
                </a:cubicBezTo>
                <a:cubicBezTo>
                  <a:pt x="5357447" y="553330"/>
                  <a:pt x="5688037" y="593188"/>
                  <a:pt x="5767754" y="618979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10266215" y="1256058"/>
            <a:ext cx="2543318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----------------- School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10386252" y="1661672"/>
            <a:ext cx="2543318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----------------- Road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10474561" y="1982014"/>
            <a:ext cx="2543318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------------ River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 rotWithShape="1"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6" b="15000"/>
          <a:stretch/>
        </p:blipFill>
        <p:spPr>
          <a:xfrm>
            <a:off x="9811012" y="2375924"/>
            <a:ext cx="608021" cy="240666"/>
          </a:xfrm>
          <a:prstGeom prst="rect">
            <a:avLst/>
          </a:prstGeom>
        </p:spPr>
      </p:pic>
      <p:sp>
        <p:nvSpPr>
          <p:cNvPr id="189" name="Rectangle 188"/>
          <p:cNvSpPr/>
          <p:nvPr/>
        </p:nvSpPr>
        <p:spPr>
          <a:xfrm>
            <a:off x="10400589" y="2324776"/>
            <a:ext cx="2543318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------Basketball court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65" y="5069669"/>
            <a:ext cx="383643" cy="383643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54" y="2724267"/>
            <a:ext cx="383643" cy="383643"/>
          </a:xfrm>
          <a:prstGeom prst="rect">
            <a:avLst/>
          </a:prstGeom>
        </p:spPr>
      </p:pic>
      <p:sp>
        <p:nvSpPr>
          <p:cNvPr id="195" name="Rectangle 194"/>
          <p:cNvSpPr/>
          <p:nvPr/>
        </p:nvSpPr>
        <p:spPr>
          <a:xfrm>
            <a:off x="10056857" y="2753705"/>
            <a:ext cx="2543318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----------------- Water Tank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9780488" y="3225918"/>
            <a:ext cx="710426" cy="143110"/>
          </a:xfrm>
          <a:custGeom>
            <a:avLst/>
            <a:gdLst>
              <a:gd name="connsiteX0" fmla="*/ 0 w 1020418"/>
              <a:gd name="connsiteY0" fmla="*/ 68860 h 148499"/>
              <a:gd name="connsiteX1" fmla="*/ 344557 w 1020418"/>
              <a:gd name="connsiteY1" fmla="*/ 2599 h 148499"/>
              <a:gd name="connsiteX2" fmla="*/ 781879 w 1020418"/>
              <a:gd name="connsiteY2" fmla="*/ 148373 h 148499"/>
              <a:gd name="connsiteX3" fmla="*/ 1020418 w 1020418"/>
              <a:gd name="connsiteY3" fmla="*/ 29104 h 14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418" h="148499">
                <a:moveTo>
                  <a:pt x="0" y="68860"/>
                </a:moveTo>
                <a:cubicBezTo>
                  <a:pt x="107122" y="29103"/>
                  <a:pt x="214244" y="-10653"/>
                  <a:pt x="344557" y="2599"/>
                </a:cubicBezTo>
                <a:cubicBezTo>
                  <a:pt x="474870" y="15851"/>
                  <a:pt x="669236" y="143956"/>
                  <a:pt x="781879" y="148373"/>
                </a:cubicBezTo>
                <a:cubicBezTo>
                  <a:pt x="894522" y="152790"/>
                  <a:pt x="982870" y="40147"/>
                  <a:pt x="1020418" y="29104"/>
                </a:cubicBezTo>
              </a:path>
            </a:pathLst>
          </a:cu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10347476" y="3110317"/>
            <a:ext cx="2239291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-----------Existing road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27" y="5690190"/>
            <a:ext cx="297211" cy="297211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29" y="5722940"/>
            <a:ext cx="297211" cy="297211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13" y="5710065"/>
            <a:ext cx="297211" cy="297211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05" y="5643525"/>
            <a:ext cx="297211" cy="297211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41" y="5716502"/>
            <a:ext cx="297211" cy="297211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569" y="5704111"/>
            <a:ext cx="297211" cy="297211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44" y="5711698"/>
            <a:ext cx="297211" cy="297211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" y="5850576"/>
            <a:ext cx="297211" cy="297211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2" y="5840419"/>
            <a:ext cx="297211" cy="297211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17" y="5871544"/>
            <a:ext cx="297211" cy="297211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42" y="5902036"/>
            <a:ext cx="297211" cy="297211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20" y="5963443"/>
            <a:ext cx="297211" cy="297211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69" y="5944045"/>
            <a:ext cx="297211" cy="297211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06" y="5976981"/>
            <a:ext cx="297211" cy="297211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37" y="5997194"/>
            <a:ext cx="297211" cy="297211"/>
          </a:xfrm>
          <a:prstGeom prst="rect">
            <a:avLst/>
          </a:prstGeom>
        </p:spPr>
      </p:pic>
      <p:pic>
        <p:nvPicPr>
          <p:cNvPr id="253" name="Picture 25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935" y="6441400"/>
            <a:ext cx="297211" cy="297211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65" y="5637584"/>
            <a:ext cx="297211" cy="297211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661" y="5684262"/>
            <a:ext cx="297211" cy="297211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95" y="5617199"/>
            <a:ext cx="297211" cy="297211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14" y="5637584"/>
            <a:ext cx="297211" cy="297211"/>
          </a:xfrm>
          <a:prstGeom prst="rect">
            <a:avLst/>
          </a:prstGeom>
        </p:spPr>
      </p:pic>
      <p:sp>
        <p:nvSpPr>
          <p:cNvPr id="258" name="Rectangle 257"/>
          <p:cNvSpPr/>
          <p:nvPr/>
        </p:nvSpPr>
        <p:spPr>
          <a:xfrm>
            <a:off x="9429981" y="290232"/>
            <a:ext cx="2543318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LEGEND</a:t>
            </a:r>
            <a:endParaRPr lang="en-US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9" name="Picture 25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82" y="5691993"/>
            <a:ext cx="297211" cy="297211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32" y="5718017"/>
            <a:ext cx="297211" cy="297211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009" y="5772323"/>
            <a:ext cx="297211" cy="297211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05" y="5789477"/>
            <a:ext cx="297211" cy="297211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86" y="5845780"/>
            <a:ext cx="297211" cy="297211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386" y="5871545"/>
            <a:ext cx="297211" cy="297211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01" y="5858670"/>
            <a:ext cx="297211" cy="297211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251" y="5858669"/>
            <a:ext cx="297211" cy="297211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809" y="5842706"/>
            <a:ext cx="297211" cy="297211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24" y="5840419"/>
            <a:ext cx="297211" cy="297211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566" y="5855006"/>
            <a:ext cx="297211" cy="297211"/>
          </a:xfrm>
          <a:prstGeom prst="rect">
            <a:avLst/>
          </a:prstGeom>
        </p:spPr>
      </p:pic>
      <p:pic>
        <p:nvPicPr>
          <p:cNvPr id="270" name="Picture 26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17" y="5852716"/>
            <a:ext cx="297211" cy="297211"/>
          </a:xfrm>
          <a:prstGeom prst="rect">
            <a:avLst/>
          </a:prstGeom>
        </p:spPr>
      </p:pic>
      <p:pic>
        <p:nvPicPr>
          <p:cNvPr id="271" name="Picture 270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790" y="5865107"/>
            <a:ext cx="297211" cy="297211"/>
          </a:xfrm>
          <a:prstGeom prst="rect">
            <a:avLst/>
          </a:prstGeom>
        </p:spPr>
      </p:pic>
      <p:pic>
        <p:nvPicPr>
          <p:cNvPr id="272" name="Picture 271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137" y="5890322"/>
            <a:ext cx="297211" cy="297211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150" y="5930831"/>
            <a:ext cx="297211" cy="297211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29" y="5938082"/>
            <a:ext cx="297211" cy="297211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185" y="5961255"/>
            <a:ext cx="297211" cy="297211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395" y="6006486"/>
            <a:ext cx="297211" cy="297211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75" y="6031038"/>
            <a:ext cx="297211" cy="297211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230" y="6029351"/>
            <a:ext cx="297211" cy="297211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160" y="6026793"/>
            <a:ext cx="297211" cy="2972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26" y="2233420"/>
            <a:ext cx="632030" cy="470386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001" y="802167"/>
            <a:ext cx="622948" cy="367862"/>
          </a:xfrm>
          <a:prstGeom prst="rect">
            <a:avLst/>
          </a:prstGeom>
        </p:spPr>
      </p:pic>
      <p:sp>
        <p:nvSpPr>
          <p:cNvPr id="281" name="Rectangle 280"/>
          <p:cNvSpPr/>
          <p:nvPr/>
        </p:nvSpPr>
        <p:spPr>
          <a:xfrm>
            <a:off x="10297269" y="893239"/>
            <a:ext cx="2543318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----------------- Church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2" name="Straight Connector 281"/>
          <p:cNvCxnSpPr/>
          <p:nvPr/>
        </p:nvCxnSpPr>
        <p:spPr>
          <a:xfrm>
            <a:off x="10118184" y="1823627"/>
            <a:ext cx="254339" cy="192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3" name="Picture 28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69" y="5103101"/>
            <a:ext cx="276946" cy="217709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38" y="6207052"/>
            <a:ext cx="276946" cy="217709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53" y="5436340"/>
            <a:ext cx="276946" cy="217709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79" y="5208330"/>
            <a:ext cx="276946" cy="217709"/>
          </a:xfrm>
          <a:prstGeom prst="rect">
            <a:avLst/>
          </a:prstGeom>
        </p:spPr>
      </p:pic>
      <p:pic>
        <p:nvPicPr>
          <p:cNvPr id="287" name="Picture 28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04" y="3211291"/>
            <a:ext cx="272513" cy="162564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06" y="5582970"/>
            <a:ext cx="297211" cy="297211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45" y="5571125"/>
            <a:ext cx="297211" cy="297211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80" y="5564600"/>
            <a:ext cx="297211" cy="297211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91" y="5584518"/>
            <a:ext cx="297211" cy="297211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869" y="5539670"/>
            <a:ext cx="297211" cy="297211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15" y="5545195"/>
            <a:ext cx="297211" cy="297211"/>
          </a:xfrm>
          <a:prstGeom prst="rect">
            <a:avLst/>
          </a:prstGeom>
        </p:spPr>
      </p:pic>
      <p:pic>
        <p:nvPicPr>
          <p:cNvPr id="294" name="Picture 293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38" y="5520178"/>
            <a:ext cx="297211" cy="297211"/>
          </a:xfrm>
          <a:prstGeom prst="rect">
            <a:avLst/>
          </a:prstGeom>
        </p:spPr>
      </p:pic>
      <p:pic>
        <p:nvPicPr>
          <p:cNvPr id="295" name="Picture 294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31" y="5512704"/>
            <a:ext cx="297211" cy="297211"/>
          </a:xfrm>
          <a:prstGeom prst="rect">
            <a:avLst/>
          </a:prstGeom>
        </p:spPr>
      </p:pic>
      <p:pic>
        <p:nvPicPr>
          <p:cNvPr id="296" name="Picture 295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30" y="5468121"/>
            <a:ext cx="297211" cy="297211"/>
          </a:xfrm>
          <a:prstGeom prst="rect">
            <a:avLst/>
          </a:prstGeom>
        </p:spPr>
      </p:pic>
      <p:pic>
        <p:nvPicPr>
          <p:cNvPr id="297" name="Picture 29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25" y="5501180"/>
            <a:ext cx="297211" cy="297211"/>
          </a:xfrm>
          <a:prstGeom prst="rect">
            <a:avLst/>
          </a:prstGeom>
        </p:spPr>
      </p:pic>
      <p:pic>
        <p:nvPicPr>
          <p:cNvPr id="298" name="Picture 297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2" y="5494511"/>
            <a:ext cx="297211" cy="297211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1" y="5475112"/>
            <a:ext cx="297211" cy="297211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928" y="6450345"/>
            <a:ext cx="276946" cy="217709"/>
          </a:xfrm>
          <a:prstGeom prst="rect">
            <a:avLst/>
          </a:prstGeom>
        </p:spPr>
      </p:pic>
      <p:pic>
        <p:nvPicPr>
          <p:cNvPr id="301" name="Picture 300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656" y="6381182"/>
            <a:ext cx="297211" cy="297211"/>
          </a:xfrm>
          <a:prstGeom prst="rect">
            <a:avLst/>
          </a:prstGeom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14" y="6443396"/>
            <a:ext cx="276946" cy="217709"/>
          </a:xfrm>
          <a:prstGeom prst="rect">
            <a:avLst/>
          </a:prstGeom>
        </p:spPr>
      </p:pic>
      <p:pic>
        <p:nvPicPr>
          <p:cNvPr id="303" name="Picture 30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270" y="6421165"/>
            <a:ext cx="276946" cy="217709"/>
          </a:xfrm>
          <a:prstGeom prst="rect">
            <a:avLst/>
          </a:prstGeom>
        </p:spPr>
      </p:pic>
      <p:pic>
        <p:nvPicPr>
          <p:cNvPr id="304" name="Picture 303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903" y="6413436"/>
            <a:ext cx="297211" cy="297211"/>
          </a:xfrm>
          <a:prstGeom prst="rect">
            <a:avLst/>
          </a:prstGeom>
        </p:spPr>
      </p:pic>
      <p:pic>
        <p:nvPicPr>
          <p:cNvPr id="305" name="Picture 304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998" y="6328249"/>
            <a:ext cx="297211" cy="297211"/>
          </a:xfrm>
          <a:prstGeom prst="rect">
            <a:avLst/>
          </a:prstGeom>
        </p:spPr>
      </p:pic>
      <p:pic>
        <p:nvPicPr>
          <p:cNvPr id="306" name="Picture 30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811" y="6331323"/>
            <a:ext cx="276946" cy="217709"/>
          </a:xfrm>
          <a:prstGeom prst="rect">
            <a:avLst/>
          </a:prstGeom>
        </p:spPr>
      </p:pic>
      <p:pic>
        <p:nvPicPr>
          <p:cNvPr id="307" name="Picture 30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497" y="6268695"/>
            <a:ext cx="297211" cy="297211"/>
          </a:xfrm>
          <a:prstGeom prst="rect">
            <a:avLst/>
          </a:prstGeom>
        </p:spPr>
      </p:pic>
      <p:pic>
        <p:nvPicPr>
          <p:cNvPr id="308" name="Picture 30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984" y="6295888"/>
            <a:ext cx="276946" cy="217709"/>
          </a:xfrm>
          <a:prstGeom prst="rect">
            <a:avLst/>
          </a:prstGeom>
        </p:spPr>
      </p:pic>
      <p:pic>
        <p:nvPicPr>
          <p:cNvPr id="309" name="Picture 30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030" y="6235219"/>
            <a:ext cx="297211" cy="297211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01" y="6303070"/>
            <a:ext cx="276946" cy="217709"/>
          </a:xfrm>
          <a:prstGeom prst="rect">
            <a:avLst/>
          </a:prstGeom>
        </p:spPr>
      </p:pic>
      <p:pic>
        <p:nvPicPr>
          <p:cNvPr id="311" name="Picture 310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301" y="6252568"/>
            <a:ext cx="297211" cy="297211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08" y="6283129"/>
            <a:ext cx="276946" cy="217709"/>
          </a:xfrm>
          <a:prstGeom prst="rect">
            <a:avLst/>
          </a:prstGeom>
        </p:spPr>
      </p:pic>
      <p:pic>
        <p:nvPicPr>
          <p:cNvPr id="313" name="Picture 31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42" y="6232576"/>
            <a:ext cx="297211" cy="297211"/>
          </a:xfrm>
          <a:prstGeom prst="rect">
            <a:avLst/>
          </a:prstGeom>
        </p:spPr>
      </p:pic>
      <p:pic>
        <p:nvPicPr>
          <p:cNvPr id="314" name="Picture 31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85" y="6289464"/>
            <a:ext cx="276946" cy="217709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72" y="6277340"/>
            <a:ext cx="276946" cy="217709"/>
          </a:xfrm>
          <a:prstGeom prst="rect">
            <a:avLst/>
          </a:prstGeom>
        </p:spPr>
      </p:pic>
      <p:pic>
        <p:nvPicPr>
          <p:cNvPr id="316" name="Picture 315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634" y="6223568"/>
            <a:ext cx="297211" cy="297211"/>
          </a:xfrm>
          <a:prstGeom prst="rect">
            <a:avLst/>
          </a:prstGeom>
        </p:spPr>
      </p:pic>
      <p:pic>
        <p:nvPicPr>
          <p:cNvPr id="317" name="Picture 31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53" y="6218516"/>
            <a:ext cx="297211" cy="297211"/>
          </a:xfrm>
          <a:prstGeom prst="rect">
            <a:avLst/>
          </a:prstGeom>
        </p:spPr>
      </p:pic>
      <p:pic>
        <p:nvPicPr>
          <p:cNvPr id="318" name="Picture 317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56" y="6066200"/>
            <a:ext cx="297211" cy="297211"/>
          </a:xfrm>
          <a:prstGeom prst="rect">
            <a:avLst/>
          </a:prstGeom>
        </p:spPr>
      </p:pic>
      <p:pic>
        <p:nvPicPr>
          <p:cNvPr id="319" name="Picture 318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74" y="6132402"/>
            <a:ext cx="276946" cy="217709"/>
          </a:xfrm>
          <a:prstGeom prst="rect">
            <a:avLst/>
          </a:prstGeom>
        </p:spPr>
      </p:pic>
      <p:pic>
        <p:nvPicPr>
          <p:cNvPr id="320" name="Picture 31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173" y="6034112"/>
            <a:ext cx="297211" cy="297211"/>
          </a:xfrm>
          <a:prstGeom prst="rect">
            <a:avLst/>
          </a:prstGeom>
        </p:spPr>
      </p:pic>
      <p:pic>
        <p:nvPicPr>
          <p:cNvPr id="321" name="Picture 320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00" y="6085361"/>
            <a:ext cx="276946" cy="217709"/>
          </a:xfrm>
          <a:prstGeom prst="rect">
            <a:avLst/>
          </a:prstGeom>
        </p:spPr>
      </p:pic>
      <p:pic>
        <p:nvPicPr>
          <p:cNvPr id="322" name="Picture 321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61" y="6013486"/>
            <a:ext cx="297211" cy="297211"/>
          </a:xfrm>
          <a:prstGeom prst="rect">
            <a:avLst/>
          </a:prstGeom>
        </p:spPr>
      </p:pic>
      <p:pic>
        <p:nvPicPr>
          <p:cNvPr id="323" name="Picture 32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35" y="6105834"/>
            <a:ext cx="276946" cy="217709"/>
          </a:xfrm>
          <a:prstGeom prst="rect">
            <a:avLst/>
          </a:prstGeom>
        </p:spPr>
      </p:pic>
      <p:pic>
        <p:nvPicPr>
          <p:cNvPr id="324" name="Picture 323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86" y="6045896"/>
            <a:ext cx="297211" cy="297211"/>
          </a:xfrm>
          <a:prstGeom prst="rect">
            <a:avLst/>
          </a:prstGeom>
        </p:spPr>
      </p:pic>
      <p:pic>
        <p:nvPicPr>
          <p:cNvPr id="325" name="Picture 32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729" y="6044988"/>
            <a:ext cx="276946" cy="217709"/>
          </a:xfrm>
          <a:prstGeom prst="rect">
            <a:avLst/>
          </a:prstGeom>
        </p:spPr>
      </p:pic>
      <p:pic>
        <p:nvPicPr>
          <p:cNvPr id="326" name="Picture 32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60" y="6065708"/>
            <a:ext cx="276946" cy="217709"/>
          </a:xfrm>
          <a:prstGeom prst="rect">
            <a:avLst/>
          </a:prstGeom>
        </p:spPr>
      </p:pic>
      <p:pic>
        <p:nvPicPr>
          <p:cNvPr id="327" name="Picture 326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41" y="6125153"/>
            <a:ext cx="276946" cy="217709"/>
          </a:xfrm>
          <a:prstGeom prst="rect">
            <a:avLst/>
          </a:prstGeom>
        </p:spPr>
      </p:pic>
      <p:pic>
        <p:nvPicPr>
          <p:cNvPr id="328" name="Picture 327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01" y="6079436"/>
            <a:ext cx="297211" cy="297211"/>
          </a:xfrm>
          <a:prstGeom prst="rect">
            <a:avLst/>
          </a:prstGeom>
        </p:spPr>
      </p:pic>
      <p:pic>
        <p:nvPicPr>
          <p:cNvPr id="329" name="Picture 328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24" y="5997619"/>
            <a:ext cx="276946" cy="217709"/>
          </a:xfrm>
          <a:prstGeom prst="rect">
            <a:avLst/>
          </a:prstGeom>
        </p:spPr>
      </p:pic>
      <p:pic>
        <p:nvPicPr>
          <p:cNvPr id="330" name="Picture 329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00" y="5977832"/>
            <a:ext cx="276946" cy="217709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89" y="5951047"/>
            <a:ext cx="276946" cy="217709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79" y="5930831"/>
            <a:ext cx="276946" cy="217709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3" y="5897631"/>
            <a:ext cx="276946" cy="217709"/>
          </a:xfrm>
          <a:prstGeom prst="rect">
            <a:avLst/>
          </a:prstGeom>
        </p:spPr>
      </p:pic>
      <p:pic>
        <p:nvPicPr>
          <p:cNvPr id="334" name="Picture 33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83" y="5891684"/>
            <a:ext cx="276946" cy="2177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6" y="4001961"/>
            <a:ext cx="921377" cy="3601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234" y="3976672"/>
            <a:ext cx="789265" cy="6399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8546" y="4066694"/>
            <a:ext cx="693630" cy="562403"/>
          </a:xfrm>
          <a:prstGeom prst="rect">
            <a:avLst/>
          </a:prstGeom>
        </p:spPr>
      </p:pic>
      <p:pic>
        <p:nvPicPr>
          <p:cNvPr id="335" name="Picture 334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302" y="4050041"/>
            <a:ext cx="921377" cy="36010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7502651" y="421011"/>
            <a:ext cx="1389557" cy="1407788"/>
          </a:xfrm>
          <a:custGeom>
            <a:avLst/>
            <a:gdLst>
              <a:gd name="connsiteX0" fmla="*/ 1789044 w 1789044"/>
              <a:gd name="connsiteY0" fmla="*/ 1417982 h 1417982"/>
              <a:gd name="connsiteX1" fmla="*/ 1484244 w 1789044"/>
              <a:gd name="connsiteY1" fmla="*/ 331304 h 1417982"/>
              <a:gd name="connsiteX2" fmla="*/ 0 w 1789044"/>
              <a:gd name="connsiteY2" fmla="*/ 0 h 141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9044" h="1417982">
                <a:moveTo>
                  <a:pt x="1789044" y="1417982"/>
                </a:moveTo>
                <a:cubicBezTo>
                  <a:pt x="1785731" y="992808"/>
                  <a:pt x="1782418" y="567634"/>
                  <a:pt x="1484244" y="331304"/>
                </a:cubicBezTo>
                <a:cubicBezTo>
                  <a:pt x="1186070" y="94974"/>
                  <a:pt x="593035" y="47487"/>
                  <a:pt x="0" y="0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Freeform 335"/>
          <p:cNvSpPr/>
          <p:nvPr/>
        </p:nvSpPr>
        <p:spPr>
          <a:xfrm>
            <a:off x="7484409" y="702259"/>
            <a:ext cx="962791" cy="1160503"/>
          </a:xfrm>
          <a:custGeom>
            <a:avLst/>
            <a:gdLst>
              <a:gd name="connsiteX0" fmla="*/ 1789044 w 1789044"/>
              <a:gd name="connsiteY0" fmla="*/ 1417982 h 1417982"/>
              <a:gd name="connsiteX1" fmla="*/ 1484244 w 1789044"/>
              <a:gd name="connsiteY1" fmla="*/ 331304 h 1417982"/>
              <a:gd name="connsiteX2" fmla="*/ 0 w 1789044"/>
              <a:gd name="connsiteY2" fmla="*/ 0 h 141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9044" h="1417982">
                <a:moveTo>
                  <a:pt x="1789044" y="1417982"/>
                </a:moveTo>
                <a:cubicBezTo>
                  <a:pt x="1785731" y="992808"/>
                  <a:pt x="1782418" y="567634"/>
                  <a:pt x="1484244" y="331304"/>
                </a:cubicBezTo>
                <a:cubicBezTo>
                  <a:pt x="1186070" y="94974"/>
                  <a:pt x="593035" y="47487"/>
                  <a:pt x="0" y="0"/>
                </a:cubicBezTo>
              </a:path>
            </a:pathLst>
          </a:cu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" name="Straight Connector 337"/>
          <p:cNvCxnSpPr/>
          <p:nvPr/>
        </p:nvCxnSpPr>
        <p:spPr>
          <a:xfrm>
            <a:off x="8685483" y="1635433"/>
            <a:ext cx="2496" cy="21554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>
            <a:off x="8677536" y="1335861"/>
            <a:ext cx="2496" cy="21554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8561120" y="1019426"/>
            <a:ext cx="80329" cy="22132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>
            <a:off x="8340700" y="776374"/>
            <a:ext cx="146664" cy="19456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2" name="Rectangle 341"/>
          <p:cNvSpPr/>
          <p:nvPr/>
        </p:nvSpPr>
        <p:spPr>
          <a:xfrm>
            <a:off x="4887955" y="32691"/>
            <a:ext cx="2597325" cy="1103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3" name="Picture 34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29" y="104696"/>
            <a:ext cx="1603528" cy="587303"/>
          </a:xfrm>
          <a:prstGeom prst="rect">
            <a:avLst/>
          </a:prstGeom>
        </p:spPr>
      </p:pic>
      <p:pic>
        <p:nvPicPr>
          <p:cNvPr id="344" name="Picture 343"/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6" b="15000"/>
          <a:stretch/>
        </p:blipFill>
        <p:spPr>
          <a:xfrm rot="5400000">
            <a:off x="4844704" y="247947"/>
            <a:ext cx="984015" cy="697516"/>
          </a:xfrm>
          <a:prstGeom prst="rect">
            <a:avLst/>
          </a:prstGeom>
        </p:spPr>
      </p:pic>
      <p:sp>
        <p:nvSpPr>
          <p:cNvPr id="345" name="Rectangle 344"/>
          <p:cNvSpPr/>
          <p:nvPr/>
        </p:nvSpPr>
        <p:spPr>
          <a:xfrm>
            <a:off x="5457414" y="662932"/>
            <a:ext cx="22302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 smtClean="0"/>
              <a:t>LOMMASSON BIBLE COLLEGE</a:t>
            </a:r>
            <a:endParaRPr lang="en-US" sz="1400" b="1" i="1" dirty="0"/>
          </a:p>
        </p:txBody>
      </p:sp>
      <p:pic>
        <p:nvPicPr>
          <p:cNvPr id="337" name="Picture 336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550" y="2823165"/>
            <a:ext cx="802333" cy="578536"/>
          </a:xfrm>
          <a:prstGeom prst="rect">
            <a:avLst/>
          </a:prstGeom>
        </p:spPr>
      </p:pic>
      <p:pic>
        <p:nvPicPr>
          <p:cNvPr id="346" name="Picture 345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376" y="3142510"/>
            <a:ext cx="677944" cy="519757"/>
          </a:xfrm>
          <a:prstGeom prst="rect">
            <a:avLst/>
          </a:prstGeom>
        </p:spPr>
      </p:pic>
      <p:pic>
        <p:nvPicPr>
          <p:cNvPr id="347" name="Picture 346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67" y="4981423"/>
            <a:ext cx="677944" cy="519757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790" y="4982928"/>
            <a:ext cx="677944" cy="519757"/>
          </a:xfrm>
          <a:prstGeom prst="rect">
            <a:avLst/>
          </a:prstGeom>
        </p:spPr>
      </p:pic>
      <p:pic>
        <p:nvPicPr>
          <p:cNvPr id="349" name="Picture 348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330" y="5070473"/>
            <a:ext cx="677944" cy="519757"/>
          </a:xfrm>
          <a:prstGeom prst="rect">
            <a:avLst/>
          </a:prstGeom>
        </p:spPr>
      </p:pic>
      <p:pic>
        <p:nvPicPr>
          <p:cNvPr id="350" name="Picture 349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91" y="2395609"/>
            <a:ext cx="802333" cy="578536"/>
          </a:xfrm>
          <a:prstGeom prst="rect">
            <a:avLst/>
          </a:prstGeom>
        </p:spPr>
      </p:pic>
      <p:pic>
        <p:nvPicPr>
          <p:cNvPr id="351" name="Picture 350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032" y="5044754"/>
            <a:ext cx="802333" cy="578536"/>
          </a:xfrm>
          <a:prstGeom prst="rect">
            <a:avLst/>
          </a:prstGeom>
        </p:spPr>
      </p:pic>
      <p:pic>
        <p:nvPicPr>
          <p:cNvPr id="352" name="Picture 351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62" y="4853658"/>
            <a:ext cx="802333" cy="578536"/>
          </a:xfrm>
          <a:prstGeom prst="rect">
            <a:avLst/>
          </a:prstGeom>
        </p:spPr>
      </p:pic>
      <p:pic>
        <p:nvPicPr>
          <p:cNvPr id="353" name="Picture 352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02" y="4917957"/>
            <a:ext cx="802333" cy="578536"/>
          </a:xfrm>
          <a:prstGeom prst="rect">
            <a:avLst/>
          </a:prstGeom>
        </p:spPr>
      </p:pic>
      <p:pic>
        <p:nvPicPr>
          <p:cNvPr id="354" name="Picture 353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184" y="5432633"/>
            <a:ext cx="802333" cy="578536"/>
          </a:xfrm>
          <a:prstGeom prst="rect">
            <a:avLst/>
          </a:prstGeom>
        </p:spPr>
      </p:pic>
      <p:pic>
        <p:nvPicPr>
          <p:cNvPr id="355" name="Picture 354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03" y="3174931"/>
            <a:ext cx="802333" cy="578536"/>
          </a:xfrm>
          <a:prstGeom prst="rect">
            <a:avLst/>
          </a:prstGeom>
        </p:spPr>
      </p:pic>
      <p:pic>
        <p:nvPicPr>
          <p:cNvPr id="356" name="Picture 355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8" y="3772366"/>
            <a:ext cx="366806" cy="195987"/>
          </a:xfrm>
          <a:prstGeom prst="rect">
            <a:avLst/>
          </a:prstGeom>
        </p:spPr>
      </p:pic>
      <p:pic>
        <p:nvPicPr>
          <p:cNvPr id="357" name="Picture 356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20" y="3345372"/>
            <a:ext cx="366806" cy="195987"/>
          </a:xfrm>
          <a:prstGeom prst="rect">
            <a:avLst/>
          </a:prstGeom>
        </p:spPr>
      </p:pic>
      <p:pic>
        <p:nvPicPr>
          <p:cNvPr id="358" name="Picture 357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569" y="5506503"/>
            <a:ext cx="366806" cy="195987"/>
          </a:xfrm>
          <a:prstGeom prst="rect">
            <a:avLst/>
          </a:prstGeom>
        </p:spPr>
      </p:pic>
      <p:pic>
        <p:nvPicPr>
          <p:cNvPr id="359" name="Picture 358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94" y="5468121"/>
            <a:ext cx="366806" cy="195987"/>
          </a:xfrm>
          <a:prstGeom prst="rect">
            <a:avLst/>
          </a:prstGeom>
        </p:spPr>
      </p:pic>
      <p:pic>
        <p:nvPicPr>
          <p:cNvPr id="360" name="Picture 359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08" y="4923492"/>
            <a:ext cx="366806" cy="195987"/>
          </a:xfrm>
          <a:prstGeom prst="rect">
            <a:avLst/>
          </a:prstGeom>
        </p:spPr>
      </p:pic>
      <p:pic>
        <p:nvPicPr>
          <p:cNvPr id="361" name="Picture 360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43" y="5658704"/>
            <a:ext cx="366806" cy="195987"/>
          </a:xfrm>
          <a:prstGeom prst="rect">
            <a:avLst/>
          </a:prstGeom>
        </p:spPr>
      </p:pic>
      <p:pic>
        <p:nvPicPr>
          <p:cNvPr id="362" name="Picture 361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51" y="4976786"/>
            <a:ext cx="366806" cy="195987"/>
          </a:xfrm>
          <a:prstGeom prst="rect">
            <a:avLst/>
          </a:prstGeom>
        </p:spPr>
      </p:pic>
      <p:pic>
        <p:nvPicPr>
          <p:cNvPr id="363" name="Picture 362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67" y="5438720"/>
            <a:ext cx="366806" cy="195987"/>
          </a:xfrm>
          <a:prstGeom prst="rect">
            <a:avLst/>
          </a:prstGeom>
        </p:spPr>
      </p:pic>
      <p:pic>
        <p:nvPicPr>
          <p:cNvPr id="364" name="Picture 363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00" y="5540181"/>
            <a:ext cx="366806" cy="195987"/>
          </a:xfrm>
          <a:prstGeom prst="rect">
            <a:avLst/>
          </a:prstGeom>
        </p:spPr>
      </p:pic>
      <p:pic>
        <p:nvPicPr>
          <p:cNvPr id="365" name="Picture 364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65" y="2447832"/>
            <a:ext cx="366806" cy="195987"/>
          </a:xfrm>
          <a:prstGeom prst="rect">
            <a:avLst/>
          </a:prstGeom>
        </p:spPr>
      </p:pic>
      <p:pic>
        <p:nvPicPr>
          <p:cNvPr id="366" name="Picture 365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651" y="5027661"/>
            <a:ext cx="297211" cy="297211"/>
          </a:xfrm>
          <a:prstGeom prst="rect">
            <a:avLst/>
          </a:prstGeom>
        </p:spPr>
      </p:pic>
      <p:pic>
        <p:nvPicPr>
          <p:cNvPr id="367" name="Picture 366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0" y="6241558"/>
            <a:ext cx="802333" cy="578536"/>
          </a:xfrm>
          <a:prstGeom prst="rect">
            <a:avLst/>
          </a:prstGeom>
        </p:spPr>
      </p:pic>
      <p:pic>
        <p:nvPicPr>
          <p:cNvPr id="368" name="Picture 367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19" y="6303394"/>
            <a:ext cx="802333" cy="578536"/>
          </a:xfrm>
          <a:prstGeom prst="rect">
            <a:avLst/>
          </a:prstGeom>
        </p:spPr>
      </p:pic>
      <p:pic>
        <p:nvPicPr>
          <p:cNvPr id="369" name="Picture 368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23" y="6289671"/>
            <a:ext cx="677944" cy="519757"/>
          </a:xfrm>
          <a:prstGeom prst="rect">
            <a:avLst/>
          </a:prstGeom>
        </p:spPr>
      </p:pic>
      <p:pic>
        <p:nvPicPr>
          <p:cNvPr id="370" name="Picture 36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28" y="6338243"/>
            <a:ext cx="677944" cy="519757"/>
          </a:xfrm>
          <a:prstGeom prst="rect">
            <a:avLst/>
          </a:prstGeom>
        </p:spPr>
      </p:pic>
      <p:pic>
        <p:nvPicPr>
          <p:cNvPr id="371" name="Picture 370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56" y="6427506"/>
            <a:ext cx="802333" cy="465676"/>
          </a:xfrm>
          <a:prstGeom prst="rect">
            <a:avLst/>
          </a:prstGeom>
        </p:spPr>
      </p:pic>
      <p:pic>
        <p:nvPicPr>
          <p:cNvPr id="372" name="Picture 371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0" y="5042219"/>
            <a:ext cx="297211" cy="297211"/>
          </a:xfrm>
          <a:prstGeom prst="rect">
            <a:avLst/>
          </a:prstGeom>
        </p:spPr>
      </p:pic>
      <p:pic>
        <p:nvPicPr>
          <p:cNvPr id="373" name="Picture 372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425" y="4779690"/>
            <a:ext cx="366806" cy="195987"/>
          </a:xfrm>
          <a:prstGeom prst="rect">
            <a:avLst/>
          </a:prstGeom>
        </p:spPr>
      </p:pic>
      <p:pic>
        <p:nvPicPr>
          <p:cNvPr id="374" name="Picture 373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921" y="4751015"/>
            <a:ext cx="276946" cy="217709"/>
          </a:xfrm>
          <a:prstGeom prst="rect">
            <a:avLst/>
          </a:prstGeom>
        </p:spPr>
      </p:pic>
      <p:pic>
        <p:nvPicPr>
          <p:cNvPr id="375" name="Picture 37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292" y="4635822"/>
            <a:ext cx="276946" cy="217709"/>
          </a:xfrm>
          <a:prstGeom prst="rect">
            <a:avLst/>
          </a:prstGeom>
        </p:spPr>
      </p:pic>
      <p:pic>
        <p:nvPicPr>
          <p:cNvPr id="376" name="Picture 37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544" y="5627305"/>
            <a:ext cx="276946" cy="217709"/>
          </a:xfrm>
          <a:prstGeom prst="rect">
            <a:avLst/>
          </a:prstGeom>
        </p:spPr>
      </p:pic>
      <p:pic>
        <p:nvPicPr>
          <p:cNvPr id="377" name="Picture 376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04" y="2607044"/>
            <a:ext cx="297211" cy="297211"/>
          </a:xfrm>
          <a:prstGeom prst="rect">
            <a:avLst/>
          </a:prstGeom>
        </p:spPr>
      </p:pic>
      <p:pic>
        <p:nvPicPr>
          <p:cNvPr id="378" name="Picture 377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35" y="3186383"/>
            <a:ext cx="297211" cy="297211"/>
          </a:xfrm>
          <a:prstGeom prst="rect">
            <a:avLst/>
          </a:prstGeom>
        </p:spPr>
      </p:pic>
      <p:pic>
        <p:nvPicPr>
          <p:cNvPr id="379" name="Picture 378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69" y="2884259"/>
            <a:ext cx="366806" cy="195987"/>
          </a:xfrm>
          <a:prstGeom prst="rect">
            <a:avLst/>
          </a:prstGeom>
        </p:spPr>
      </p:pic>
      <p:pic>
        <p:nvPicPr>
          <p:cNvPr id="380" name="Picture 37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53" y="3029375"/>
            <a:ext cx="297211" cy="297211"/>
          </a:xfrm>
          <a:prstGeom prst="rect">
            <a:avLst/>
          </a:prstGeom>
        </p:spPr>
      </p:pic>
      <p:pic>
        <p:nvPicPr>
          <p:cNvPr id="381" name="Picture 380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69" y="3687779"/>
            <a:ext cx="297211" cy="297211"/>
          </a:xfrm>
          <a:prstGeom prst="rect">
            <a:avLst/>
          </a:prstGeom>
        </p:spPr>
      </p:pic>
      <p:pic>
        <p:nvPicPr>
          <p:cNvPr id="382" name="Picture 38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32" y="3756396"/>
            <a:ext cx="276946" cy="217709"/>
          </a:xfrm>
          <a:prstGeom prst="rect">
            <a:avLst/>
          </a:prstGeom>
        </p:spPr>
      </p:pic>
      <p:pic>
        <p:nvPicPr>
          <p:cNvPr id="383" name="Picture 38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66" y="3740401"/>
            <a:ext cx="276946" cy="217709"/>
          </a:xfrm>
          <a:prstGeom prst="rect">
            <a:avLst/>
          </a:prstGeom>
        </p:spPr>
      </p:pic>
      <p:pic>
        <p:nvPicPr>
          <p:cNvPr id="384" name="Picture 383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95" y="3223283"/>
            <a:ext cx="366806" cy="195987"/>
          </a:xfrm>
          <a:prstGeom prst="rect">
            <a:avLst/>
          </a:prstGeom>
        </p:spPr>
      </p:pic>
      <p:pic>
        <p:nvPicPr>
          <p:cNvPr id="385" name="Picture 384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9" y="1418842"/>
            <a:ext cx="802333" cy="578536"/>
          </a:xfrm>
          <a:prstGeom prst="rect">
            <a:avLst/>
          </a:prstGeom>
        </p:spPr>
      </p:pic>
      <p:pic>
        <p:nvPicPr>
          <p:cNvPr id="386" name="Picture 385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21" y="2871553"/>
            <a:ext cx="802333" cy="578536"/>
          </a:xfrm>
          <a:prstGeom prst="rect">
            <a:avLst/>
          </a:prstGeom>
        </p:spPr>
      </p:pic>
      <p:pic>
        <p:nvPicPr>
          <p:cNvPr id="387" name="Picture 386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5" y="1439734"/>
            <a:ext cx="677944" cy="519757"/>
          </a:xfrm>
          <a:prstGeom prst="rect">
            <a:avLst/>
          </a:prstGeom>
        </p:spPr>
      </p:pic>
      <p:pic>
        <p:nvPicPr>
          <p:cNvPr id="388" name="Picture 387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79" y="1466901"/>
            <a:ext cx="677944" cy="519757"/>
          </a:xfrm>
          <a:prstGeom prst="rect">
            <a:avLst/>
          </a:prstGeom>
        </p:spPr>
      </p:pic>
      <p:pic>
        <p:nvPicPr>
          <p:cNvPr id="389" name="Picture 388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09" y="1478067"/>
            <a:ext cx="802333" cy="578536"/>
          </a:xfrm>
          <a:prstGeom prst="rect">
            <a:avLst/>
          </a:prstGeom>
        </p:spPr>
      </p:pic>
      <p:pic>
        <p:nvPicPr>
          <p:cNvPr id="390" name="Picture 389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" y="2172623"/>
            <a:ext cx="447844" cy="519757"/>
          </a:xfrm>
          <a:prstGeom prst="rect">
            <a:avLst/>
          </a:prstGeom>
        </p:spPr>
      </p:pic>
      <p:pic>
        <p:nvPicPr>
          <p:cNvPr id="391" name="Picture 390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84" y="3725541"/>
            <a:ext cx="297211" cy="297211"/>
          </a:xfrm>
          <a:prstGeom prst="rect">
            <a:avLst/>
          </a:prstGeom>
        </p:spPr>
      </p:pic>
      <p:pic>
        <p:nvPicPr>
          <p:cNvPr id="392" name="Picture 391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50" y="3813165"/>
            <a:ext cx="366806" cy="195987"/>
          </a:xfrm>
          <a:prstGeom prst="rect">
            <a:avLst/>
          </a:prstGeom>
        </p:spPr>
      </p:pic>
      <p:pic>
        <p:nvPicPr>
          <p:cNvPr id="393" name="Picture 39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9" y="1844796"/>
            <a:ext cx="297211" cy="297211"/>
          </a:xfrm>
          <a:prstGeom prst="rect">
            <a:avLst/>
          </a:prstGeom>
        </p:spPr>
      </p:pic>
      <p:pic>
        <p:nvPicPr>
          <p:cNvPr id="394" name="Picture 393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87" y="3184702"/>
            <a:ext cx="297211" cy="297211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76" y="4807129"/>
            <a:ext cx="297211" cy="297211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36" y="1912750"/>
            <a:ext cx="276946" cy="217709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36" y="2285847"/>
            <a:ext cx="276946" cy="217709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9" y="3690534"/>
            <a:ext cx="276946" cy="217709"/>
          </a:xfrm>
          <a:prstGeom prst="rect">
            <a:avLst/>
          </a:prstGeom>
        </p:spPr>
      </p:pic>
      <p:pic>
        <p:nvPicPr>
          <p:cNvPr id="399" name="Picture 398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66" y="6323543"/>
            <a:ext cx="677944" cy="519757"/>
          </a:xfrm>
          <a:prstGeom prst="rect">
            <a:avLst/>
          </a:prstGeom>
        </p:spPr>
      </p:pic>
      <p:pic>
        <p:nvPicPr>
          <p:cNvPr id="400" name="Picture 399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68" y="6347304"/>
            <a:ext cx="802333" cy="465676"/>
          </a:xfrm>
          <a:prstGeom prst="rect">
            <a:avLst/>
          </a:prstGeom>
        </p:spPr>
      </p:pic>
      <p:pic>
        <p:nvPicPr>
          <p:cNvPr id="401" name="Picture 400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22" y="6425913"/>
            <a:ext cx="802333" cy="465676"/>
          </a:xfrm>
          <a:prstGeom prst="rect">
            <a:avLst/>
          </a:prstGeom>
        </p:spPr>
      </p:pic>
      <p:pic>
        <p:nvPicPr>
          <p:cNvPr id="402" name="Picture 401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33" y="6384258"/>
            <a:ext cx="677944" cy="396690"/>
          </a:xfrm>
          <a:prstGeom prst="rect">
            <a:avLst/>
          </a:prstGeom>
        </p:spPr>
      </p:pic>
      <p:pic>
        <p:nvPicPr>
          <p:cNvPr id="403" name="Picture 402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39" y="6395847"/>
            <a:ext cx="677944" cy="396690"/>
          </a:xfrm>
          <a:prstGeom prst="rect">
            <a:avLst/>
          </a:prstGeom>
        </p:spPr>
      </p:pic>
      <p:pic>
        <p:nvPicPr>
          <p:cNvPr id="404" name="Picture 403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95" y="1087199"/>
            <a:ext cx="677944" cy="396690"/>
          </a:xfrm>
          <a:prstGeom prst="rect">
            <a:avLst/>
          </a:prstGeom>
        </p:spPr>
      </p:pic>
      <p:pic>
        <p:nvPicPr>
          <p:cNvPr id="405" name="Picture 404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81" y="2296233"/>
            <a:ext cx="677944" cy="39669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40" y="3135501"/>
            <a:ext cx="677944" cy="39669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63" y="1370540"/>
            <a:ext cx="677944" cy="39669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53" y="1098171"/>
            <a:ext cx="677944" cy="39669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977" y="1183034"/>
            <a:ext cx="802333" cy="578536"/>
          </a:xfrm>
          <a:prstGeom prst="rect">
            <a:avLst/>
          </a:prstGeom>
        </p:spPr>
      </p:pic>
      <p:pic>
        <p:nvPicPr>
          <p:cNvPr id="410" name="Picture 409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84" y="2250242"/>
            <a:ext cx="802333" cy="578536"/>
          </a:xfrm>
          <a:prstGeom prst="rect">
            <a:avLst/>
          </a:prstGeom>
        </p:spPr>
      </p:pic>
      <p:pic>
        <p:nvPicPr>
          <p:cNvPr id="411" name="Picture 410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77" y="1342097"/>
            <a:ext cx="677944" cy="396690"/>
          </a:xfrm>
          <a:prstGeom prst="rect">
            <a:avLst/>
          </a:prstGeom>
        </p:spPr>
      </p:pic>
      <p:pic>
        <p:nvPicPr>
          <p:cNvPr id="412" name="Picture 411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16" y="1258910"/>
            <a:ext cx="802333" cy="578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50" y="5331096"/>
            <a:ext cx="400005" cy="253094"/>
          </a:xfrm>
          <a:prstGeom prst="rect">
            <a:avLst/>
          </a:prstGeom>
        </p:spPr>
      </p:pic>
      <p:pic>
        <p:nvPicPr>
          <p:cNvPr id="413" name="Picture 412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805" y="5573518"/>
            <a:ext cx="400005" cy="253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38" y="2303076"/>
            <a:ext cx="399281" cy="596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96" y="5475112"/>
            <a:ext cx="636879" cy="258283"/>
          </a:xfrm>
          <a:prstGeom prst="rect">
            <a:avLst/>
          </a:prstGeom>
        </p:spPr>
      </p:pic>
      <p:pic>
        <p:nvPicPr>
          <p:cNvPr id="414" name="Picture 413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09" y="2689954"/>
            <a:ext cx="636879" cy="2582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63" y="4918393"/>
            <a:ext cx="898372" cy="18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7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4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25261 0.00278 " pathEditMode="relative" rAng="0" ptsTypes="AA">
                                      <p:cBhvr>
                                        <p:cTn id="9" dur="59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13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" dur="4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0.25 3.33333E-6 " pathEditMode="relative" rAng="0" ptsTypes="AA">
                                      <p:cBhvr>
                                        <p:cTn id="13" dur="30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0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6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6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0553"/>
            <a:ext cx="10515600" cy="1325563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ARNOLD LINGATING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2419" y="2321724"/>
            <a:ext cx="77298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WIFE: PANGINDAW HUMPA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DAUGHTER: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ARNALIE GRACE 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LINGATING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ARNALIE MAE LINGATING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GRANDSON: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CLARK CANILO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99618" y="365124"/>
            <a:ext cx="2309543" cy="1850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519707" y="4083543"/>
            <a:ext cx="6284888" cy="312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49894" y="4524241"/>
            <a:ext cx="6369684" cy="414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519707" y="4281153"/>
            <a:ext cx="6689500" cy="213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521260" y="2164790"/>
            <a:ext cx="283335" cy="1956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07627" y="4524241"/>
            <a:ext cx="201770" cy="17992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07627" y="2034862"/>
            <a:ext cx="603161" cy="42535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5752026" y="1360050"/>
            <a:ext cx="1498781" cy="6306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 rot="21442603">
            <a:off x="5781213" y="1527953"/>
            <a:ext cx="1771143" cy="1078872"/>
          </a:xfrm>
          <a:custGeom>
            <a:avLst/>
            <a:gdLst>
              <a:gd name="connsiteX0" fmla="*/ 2923504 w 2923504"/>
              <a:gd name="connsiteY0" fmla="*/ 1146220 h 1146220"/>
              <a:gd name="connsiteX1" fmla="*/ 2704563 w 2923504"/>
              <a:gd name="connsiteY1" fmla="*/ 309093 h 1146220"/>
              <a:gd name="connsiteX2" fmla="*/ 2125014 w 2923504"/>
              <a:gd name="connsiteY2" fmla="*/ 77273 h 1146220"/>
              <a:gd name="connsiteX3" fmla="*/ 0 w 2923504"/>
              <a:gd name="connsiteY3" fmla="*/ 0 h 11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3504" h="1146220">
                <a:moveTo>
                  <a:pt x="2923504" y="1146220"/>
                </a:moveTo>
                <a:cubicBezTo>
                  <a:pt x="2880574" y="816735"/>
                  <a:pt x="2837645" y="487251"/>
                  <a:pt x="2704563" y="309093"/>
                </a:cubicBezTo>
                <a:cubicBezTo>
                  <a:pt x="2571481" y="130935"/>
                  <a:pt x="2575775" y="128789"/>
                  <a:pt x="2125014" y="77273"/>
                </a:cubicBezTo>
                <a:cubicBezTo>
                  <a:pt x="1674253" y="25757"/>
                  <a:pt x="379927" y="8586"/>
                  <a:pt x="0" y="0"/>
                </a:cubicBezTo>
              </a:path>
            </a:pathLst>
          </a:cu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5769735" y="1197988"/>
            <a:ext cx="2179211" cy="1032056"/>
          </a:xfrm>
          <a:custGeom>
            <a:avLst/>
            <a:gdLst>
              <a:gd name="connsiteX0" fmla="*/ 2923504 w 2923504"/>
              <a:gd name="connsiteY0" fmla="*/ 1146220 h 1146220"/>
              <a:gd name="connsiteX1" fmla="*/ 2704563 w 2923504"/>
              <a:gd name="connsiteY1" fmla="*/ 309093 h 1146220"/>
              <a:gd name="connsiteX2" fmla="*/ 2125014 w 2923504"/>
              <a:gd name="connsiteY2" fmla="*/ 77273 h 1146220"/>
              <a:gd name="connsiteX3" fmla="*/ 0 w 2923504"/>
              <a:gd name="connsiteY3" fmla="*/ 0 h 11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3504" h="1146220">
                <a:moveTo>
                  <a:pt x="2923504" y="1146220"/>
                </a:moveTo>
                <a:cubicBezTo>
                  <a:pt x="2880574" y="816735"/>
                  <a:pt x="2837645" y="487251"/>
                  <a:pt x="2704563" y="309093"/>
                </a:cubicBezTo>
                <a:cubicBezTo>
                  <a:pt x="2571481" y="130935"/>
                  <a:pt x="2575775" y="128789"/>
                  <a:pt x="2125014" y="77273"/>
                </a:cubicBezTo>
                <a:cubicBezTo>
                  <a:pt x="1674253" y="25757"/>
                  <a:pt x="379927" y="8586"/>
                  <a:pt x="0" y="0"/>
                </a:cubicBezTo>
              </a:path>
            </a:pathLst>
          </a:cu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7738056" y="1999714"/>
            <a:ext cx="228599" cy="228143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c 52"/>
          <p:cNvSpPr/>
          <p:nvPr/>
        </p:nvSpPr>
        <p:spPr>
          <a:xfrm>
            <a:off x="6860147" y="1485232"/>
            <a:ext cx="885959" cy="1068946"/>
          </a:xfrm>
          <a:prstGeom prst="arc">
            <a:avLst/>
          </a:prstGeom>
          <a:ln w="381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pic>
        <p:nvPicPr>
          <p:cNvPr id="54" name="Picture 5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11" y="3548219"/>
            <a:ext cx="345686" cy="312045"/>
          </a:xfrm>
          <a:prstGeom prst="rect">
            <a:avLst/>
          </a:prstGeom>
        </p:spPr>
      </p:pic>
      <p:pic>
        <p:nvPicPr>
          <p:cNvPr id="55" name="Picture 5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97" y="3495286"/>
            <a:ext cx="261330" cy="261330"/>
          </a:xfrm>
          <a:prstGeom prst="rect">
            <a:avLst/>
          </a:prstGeom>
        </p:spPr>
      </p:pic>
      <p:pic>
        <p:nvPicPr>
          <p:cNvPr id="56" name="Picture 5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53" y="5275645"/>
            <a:ext cx="261330" cy="26133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29" y="3502948"/>
            <a:ext cx="261330" cy="261330"/>
          </a:xfrm>
          <a:prstGeom prst="rect">
            <a:avLst/>
          </a:prstGeom>
        </p:spPr>
      </p:pic>
      <p:pic>
        <p:nvPicPr>
          <p:cNvPr id="59" name="Picture 5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737" y="3177342"/>
            <a:ext cx="261330" cy="26133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51" y="3029500"/>
            <a:ext cx="261330" cy="26133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311" y="3447278"/>
            <a:ext cx="261330" cy="26133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84" y="3552546"/>
            <a:ext cx="261330" cy="261330"/>
          </a:xfrm>
          <a:prstGeom prst="rect">
            <a:avLst/>
          </a:prstGeom>
        </p:spPr>
      </p:pic>
      <p:pic>
        <p:nvPicPr>
          <p:cNvPr id="65" name="Picture 64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09" y="3553374"/>
            <a:ext cx="261330" cy="26133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04" y="4591724"/>
            <a:ext cx="435134" cy="435134"/>
          </a:xfrm>
          <a:prstGeom prst="rect">
            <a:avLst/>
          </a:prstGeom>
        </p:spPr>
      </p:pic>
      <p:pic>
        <p:nvPicPr>
          <p:cNvPr id="68" name="Picture 6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93" y="4894951"/>
            <a:ext cx="261330" cy="261330"/>
          </a:xfrm>
          <a:prstGeom prst="rect">
            <a:avLst/>
          </a:prstGeom>
        </p:spPr>
      </p:pic>
      <p:pic>
        <p:nvPicPr>
          <p:cNvPr id="69" name="Picture 6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075" y="4680411"/>
            <a:ext cx="261330" cy="261330"/>
          </a:xfrm>
          <a:prstGeom prst="rect">
            <a:avLst/>
          </a:prstGeom>
        </p:spPr>
      </p:pic>
      <p:pic>
        <p:nvPicPr>
          <p:cNvPr id="70" name="Picture 69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11" y="4953139"/>
            <a:ext cx="261330" cy="261330"/>
          </a:xfrm>
          <a:prstGeom prst="rect">
            <a:avLst/>
          </a:prstGeom>
        </p:spPr>
      </p:pic>
      <p:pic>
        <p:nvPicPr>
          <p:cNvPr id="71" name="Picture 70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68" y="4747759"/>
            <a:ext cx="261330" cy="261330"/>
          </a:xfrm>
          <a:prstGeom prst="rect">
            <a:avLst/>
          </a:prstGeom>
        </p:spPr>
      </p:pic>
      <p:pic>
        <p:nvPicPr>
          <p:cNvPr id="72" name="Picture 71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64" y="4729640"/>
            <a:ext cx="261330" cy="26133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05" y="5021025"/>
            <a:ext cx="261330" cy="261330"/>
          </a:xfrm>
          <a:prstGeom prst="rect">
            <a:avLst/>
          </a:prstGeom>
        </p:spPr>
      </p:pic>
      <p:pic>
        <p:nvPicPr>
          <p:cNvPr id="74" name="Picture 73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10" y="4656727"/>
            <a:ext cx="261330" cy="261330"/>
          </a:xfrm>
          <a:prstGeom prst="rect">
            <a:avLst/>
          </a:prstGeom>
        </p:spPr>
      </p:pic>
      <p:pic>
        <p:nvPicPr>
          <p:cNvPr id="75" name="Picture 74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04" y="4636605"/>
            <a:ext cx="261330" cy="261330"/>
          </a:xfrm>
          <a:prstGeom prst="rect">
            <a:avLst/>
          </a:prstGeom>
        </p:spPr>
      </p:pic>
      <p:pic>
        <p:nvPicPr>
          <p:cNvPr id="78" name="Picture 77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554" y="4638613"/>
            <a:ext cx="261330" cy="261330"/>
          </a:xfrm>
          <a:prstGeom prst="rect">
            <a:avLst/>
          </a:prstGeom>
        </p:spPr>
      </p:pic>
      <p:pic>
        <p:nvPicPr>
          <p:cNvPr id="79" name="Picture 78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38" y="3500616"/>
            <a:ext cx="261330" cy="26133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98" y="3283494"/>
            <a:ext cx="435134" cy="435134"/>
          </a:xfrm>
          <a:prstGeom prst="rect">
            <a:avLst/>
          </a:prstGeom>
        </p:spPr>
      </p:pic>
      <p:pic>
        <p:nvPicPr>
          <p:cNvPr id="81" name="Picture 80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61" y="3055029"/>
            <a:ext cx="261330" cy="261330"/>
          </a:xfrm>
          <a:prstGeom prst="rect">
            <a:avLst/>
          </a:prstGeom>
        </p:spPr>
      </p:pic>
      <p:pic>
        <p:nvPicPr>
          <p:cNvPr id="82" name="Picture 81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30" y="3610572"/>
            <a:ext cx="261330" cy="261330"/>
          </a:xfrm>
          <a:prstGeom prst="rect">
            <a:avLst/>
          </a:prstGeom>
        </p:spPr>
      </p:pic>
      <p:pic>
        <p:nvPicPr>
          <p:cNvPr id="83" name="Picture 82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03" y="3576769"/>
            <a:ext cx="261330" cy="26133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03" y="3541720"/>
            <a:ext cx="261330" cy="26133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47" y="3546981"/>
            <a:ext cx="261330" cy="26133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98" y="3562722"/>
            <a:ext cx="261330" cy="261330"/>
          </a:xfrm>
          <a:prstGeom prst="rect">
            <a:avLst/>
          </a:prstGeom>
        </p:spPr>
      </p:pic>
      <p:cxnSp>
        <p:nvCxnSpPr>
          <p:cNvPr id="94" name="Straight Connector 93"/>
          <p:cNvCxnSpPr>
            <a:stCxn id="106" idx="2"/>
          </p:cNvCxnSpPr>
          <p:nvPr/>
        </p:nvCxnSpPr>
        <p:spPr>
          <a:xfrm>
            <a:off x="1324377" y="1358387"/>
            <a:ext cx="213566" cy="27450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835713" y="1358387"/>
            <a:ext cx="374166" cy="49299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7" y="270019"/>
            <a:ext cx="1167738" cy="573667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3464416" y="476484"/>
            <a:ext cx="2292440" cy="11415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78157" y="216794"/>
            <a:ext cx="2292440" cy="11415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96" y="528277"/>
            <a:ext cx="1167738" cy="573667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53" y="2648006"/>
            <a:ext cx="418335" cy="418335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20" y="3411499"/>
            <a:ext cx="418335" cy="418335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8504846" y="4302487"/>
            <a:ext cx="1796071" cy="885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10" y="4369670"/>
            <a:ext cx="1167738" cy="573667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47" y="5528955"/>
            <a:ext cx="1363297" cy="654044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8680359" y="5389984"/>
            <a:ext cx="1970469" cy="1126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564404" y="4456154"/>
            <a:ext cx="148301" cy="18322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57" y="4616426"/>
            <a:ext cx="261330" cy="26133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00" y="4625783"/>
            <a:ext cx="261330" cy="261330"/>
          </a:xfrm>
          <a:prstGeom prst="rect">
            <a:avLst/>
          </a:prstGeom>
        </p:spPr>
      </p:pic>
      <p:cxnSp>
        <p:nvCxnSpPr>
          <p:cNvPr id="133" name="Straight Connector 132"/>
          <p:cNvCxnSpPr/>
          <p:nvPr/>
        </p:nvCxnSpPr>
        <p:spPr>
          <a:xfrm>
            <a:off x="1063105" y="1372846"/>
            <a:ext cx="374166" cy="492999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333273" y="873241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LAPUYAN NATIONAL HIGHSCHOOL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759038" y="1154793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LOMMASSON BIBLE COLLEGE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963445" y="3682491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SMART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8819932" y="6157241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RURAL HEALTH UNIT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1811135" y="5282355"/>
            <a:ext cx="1743050" cy="709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4867267" y="4500488"/>
            <a:ext cx="51341" cy="177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4979860" y="4500488"/>
            <a:ext cx="51341" cy="1776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4938638" y="4510727"/>
            <a:ext cx="51341" cy="177694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8543548" y="4855404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JHCSC LAPUYAN CAMPUS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914788" y="2417396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GLOBE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9417206" y="410168"/>
            <a:ext cx="2377606" cy="3346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Picture 160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05" y="3236221"/>
            <a:ext cx="261330" cy="261330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05" y="5629170"/>
            <a:ext cx="266489" cy="266489"/>
          </a:xfrm>
          <a:prstGeom prst="rect">
            <a:avLst/>
          </a:prstGeom>
        </p:spPr>
      </p:pic>
      <p:sp>
        <p:nvSpPr>
          <p:cNvPr id="173" name="Freeform 172"/>
          <p:cNvSpPr/>
          <p:nvPr/>
        </p:nvSpPr>
        <p:spPr>
          <a:xfrm>
            <a:off x="1592448" y="5151769"/>
            <a:ext cx="6440509" cy="618979"/>
          </a:xfrm>
          <a:custGeom>
            <a:avLst/>
            <a:gdLst>
              <a:gd name="connsiteX0" fmla="*/ 0 w 5767754"/>
              <a:gd name="connsiteY0" fmla="*/ 0 h 618979"/>
              <a:gd name="connsiteX1" fmla="*/ 703385 w 5767754"/>
              <a:gd name="connsiteY1" fmla="*/ 56271 h 618979"/>
              <a:gd name="connsiteX2" fmla="*/ 942536 w 5767754"/>
              <a:gd name="connsiteY2" fmla="*/ 126609 h 618979"/>
              <a:gd name="connsiteX3" fmla="*/ 1561514 w 5767754"/>
              <a:gd name="connsiteY3" fmla="*/ 126609 h 618979"/>
              <a:gd name="connsiteX4" fmla="*/ 2138290 w 5767754"/>
              <a:gd name="connsiteY4" fmla="*/ 239151 h 618979"/>
              <a:gd name="connsiteX5" fmla="*/ 2869810 w 5767754"/>
              <a:gd name="connsiteY5" fmla="*/ 211016 h 618979"/>
              <a:gd name="connsiteX6" fmla="*/ 3601330 w 5767754"/>
              <a:gd name="connsiteY6" fmla="*/ 407963 h 618979"/>
              <a:gd name="connsiteX7" fmla="*/ 4515730 w 5767754"/>
              <a:gd name="connsiteY7" fmla="*/ 422031 h 618979"/>
              <a:gd name="connsiteX8" fmla="*/ 5148776 w 5767754"/>
              <a:gd name="connsiteY8" fmla="*/ 520505 h 618979"/>
              <a:gd name="connsiteX9" fmla="*/ 5767754 w 5767754"/>
              <a:gd name="connsiteY9" fmla="*/ 618979 h 6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67754" h="618979">
                <a:moveTo>
                  <a:pt x="0" y="0"/>
                </a:moveTo>
                <a:cubicBezTo>
                  <a:pt x="273148" y="17585"/>
                  <a:pt x="546296" y="35170"/>
                  <a:pt x="703385" y="56271"/>
                </a:cubicBezTo>
                <a:cubicBezTo>
                  <a:pt x="860474" y="77372"/>
                  <a:pt x="799514" y="114886"/>
                  <a:pt x="942536" y="126609"/>
                </a:cubicBezTo>
                <a:cubicBezTo>
                  <a:pt x="1085558" y="138332"/>
                  <a:pt x="1362222" y="107852"/>
                  <a:pt x="1561514" y="126609"/>
                </a:cubicBezTo>
                <a:cubicBezTo>
                  <a:pt x="1760806" y="145366"/>
                  <a:pt x="1920241" y="225083"/>
                  <a:pt x="2138290" y="239151"/>
                </a:cubicBezTo>
                <a:cubicBezTo>
                  <a:pt x="2356339" y="253219"/>
                  <a:pt x="2625970" y="182881"/>
                  <a:pt x="2869810" y="211016"/>
                </a:cubicBezTo>
                <a:cubicBezTo>
                  <a:pt x="3113650" y="239151"/>
                  <a:pt x="3327010" y="372794"/>
                  <a:pt x="3601330" y="407963"/>
                </a:cubicBezTo>
                <a:cubicBezTo>
                  <a:pt x="3875650" y="443132"/>
                  <a:pt x="4257822" y="403274"/>
                  <a:pt x="4515730" y="422031"/>
                </a:cubicBezTo>
                <a:cubicBezTo>
                  <a:pt x="4773638" y="440788"/>
                  <a:pt x="5148776" y="520505"/>
                  <a:pt x="5148776" y="520505"/>
                </a:cubicBezTo>
                <a:cubicBezTo>
                  <a:pt x="5357447" y="553330"/>
                  <a:pt x="5688037" y="593188"/>
                  <a:pt x="5767754" y="618979"/>
                </a:cubicBez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00" y="896429"/>
            <a:ext cx="507176" cy="269587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49" y="1211523"/>
            <a:ext cx="435134" cy="435134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60" y="1739233"/>
            <a:ext cx="261330" cy="26133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571" y="2204096"/>
            <a:ext cx="400914" cy="224198"/>
          </a:xfrm>
          <a:prstGeom prst="rect">
            <a:avLst/>
          </a:prstGeom>
        </p:spPr>
      </p:pic>
      <p:sp>
        <p:nvSpPr>
          <p:cNvPr id="178" name="Freeform 177"/>
          <p:cNvSpPr/>
          <p:nvPr/>
        </p:nvSpPr>
        <p:spPr>
          <a:xfrm>
            <a:off x="9493276" y="2463019"/>
            <a:ext cx="538531" cy="216087"/>
          </a:xfrm>
          <a:custGeom>
            <a:avLst/>
            <a:gdLst>
              <a:gd name="connsiteX0" fmla="*/ 0 w 5767754"/>
              <a:gd name="connsiteY0" fmla="*/ 0 h 618979"/>
              <a:gd name="connsiteX1" fmla="*/ 703385 w 5767754"/>
              <a:gd name="connsiteY1" fmla="*/ 56271 h 618979"/>
              <a:gd name="connsiteX2" fmla="*/ 942536 w 5767754"/>
              <a:gd name="connsiteY2" fmla="*/ 126609 h 618979"/>
              <a:gd name="connsiteX3" fmla="*/ 1561514 w 5767754"/>
              <a:gd name="connsiteY3" fmla="*/ 126609 h 618979"/>
              <a:gd name="connsiteX4" fmla="*/ 2138290 w 5767754"/>
              <a:gd name="connsiteY4" fmla="*/ 239151 h 618979"/>
              <a:gd name="connsiteX5" fmla="*/ 2869810 w 5767754"/>
              <a:gd name="connsiteY5" fmla="*/ 211016 h 618979"/>
              <a:gd name="connsiteX6" fmla="*/ 3601330 w 5767754"/>
              <a:gd name="connsiteY6" fmla="*/ 407963 h 618979"/>
              <a:gd name="connsiteX7" fmla="*/ 4515730 w 5767754"/>
              <a:gd name="connsiteY7" fmla="*/ 422031 h 618979"/>
              <a:gd name="connsiteX8" fmla="*/ 5148776 w 5767754"/>
              <a:gd name="connsiteY8" fmla="*/ 520505 h 618979"/>
              <a:gd name="connsiteX9" fmla="*/ 5767754 w 5767754"/>
              <a:gd name="connsiteY9" fmla="*/ 618979 h 61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67754" h="618979">
                <a:moveTo>
                  <a:pt x="0" y="0"/>
                </a:moveTo>
                <a:cubicBezTo>
                  <a:pt x="273148" y="17585"/>
                  <a:pt x="546296" y="35170"/>
                  <a:pt x="703385" y="56271"/>
                </a:cubicBezTo>
                <a:cubicBezTo>
                  <a:pt x="860474" y="77372"/>
                  <a:pt x="799514" y="114886"/>
                  <a:pt x="942536" y="126609"/>
                </a:cubicBezTo>
                <a:cubicBezTo>
                  <a:pt x="1085558" y="138332"/>
                  <a:pt x="1362222" y="107852"/>
                  <a:pt x="1561514" y="126609"/>
                </a:cubicBezTo>
                <a:cubicBezTo>
                  <a:pt x="1760806" y="145366"/>
                  <a:pt x="1920241" y="225083"/>
                  <a:pt x="2138290" y="239151"/>
                </a:cubicBezTo>
                <a:cubicBezTo>
                  <a:pt x="2356339" y="253219"/>
                  <a:pt x="2625970" y="182881"/>
                  <a:pt x="2869810" y="211016"/>
                </a:cubicBezTo>
                <a:cubicBezTo>
                  <a:pt x="3113650" y="239151"/>
                  <a:pt x="3327010" y="372794"/>
                  <a:pt x="3601330" y="407963"/>
                </a:cubicBezTo>
                <a:cubicBezTo>
                  <a:pt x="3875650" y="443132"/>
                  <a:pt x="4257822" y="403274"/>
                  <a:pt x="4515730" y="422031"/>
                </a:cubicBezTo>
                <a:cubicBezTo>
                  <a:pt x="4773638" y="440788"/>
                  <a:pt x="5148776" y="520505"/>
                  <a:pt x="5148776" y="520505"/>
                </a:cubicBezTo>
                <a:cubicBezTo>
                  <a:pt x="5357447" y="553330"/>
                  <a:pt x="5688037" y="593188"/>
                  <a:pt x="5767754" y="618979"/>
                </a:cubicBez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962" y="2699620"/>
            <a:ext cx="345686" cy="3120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570" y="3108508"/>
            <a:ext cx="512630" cy="245935"/>
          </a:xfrm>
          <a:prstGeom prst="rect">
            <a:avLst/>
          </a:prstGeom>
        </p:spPr>
      </p:pic>
      <p:sp>
        <p:nvSpPr>
          <p:cNvPr id="181" name="Rectangle 180"/>
          <p:cNvSpPr/>
          <p:nvPr/>
        </p:nvSpPr>
        <p:spPr>
          <a:xfrm>
            <a:off x="9491265" y="3425375"/>
            <a:ext cx="675379" cy="2836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2" name="Picture 18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933" y="3488975"/>
            <a:ext cx="304825" cy="177936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79" y="3486078"/>
            <a:ext cx="304825" cy="177936"/>
          </a:xfrm>
          <a:prstGeom prst="rect">
            <a:avLst/>
          </a:prstGeom>
        </p:spPr>
      </p:pic>
      <p:sp>
        <p:nvSpPr>
          <p:cNvPr id="184" name="Rectangle 183"/>
          <p:cNvSpPr/>
          <p:nvPr/>
        </p:nvSpPr>
        <p:spPr>
          <a:xfrm>
            <a:off x="10606009" y="861489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SCHOOL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10461112" y="1331042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CHURCH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10425202" y="1684660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HOUSE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10444813" y="2058698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TOWER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10376605" y="2401885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RIVER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10449218" y="2673155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MDRRMC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0385344" y="3048440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RURAL HEALTH UNIT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10461112" y="3345001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RICE FIELD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95" name="Straight Connector 194"/>
          <p:cNvCxnSpPr/>
          <p:nvPr/>
        </p:nvCxnSpPr>
        <p:spPr>
          <a:xfrm>
            <a:off x="10123914" y="1062681"/>
            <a:ext cx="1033714" cy="0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9989167" y="1529100"/>
            <a:ext cx="1135605" cy="0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9969030" y="1883240"/>
            <a:ext cx="1135605" cy="0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9976083" y="2264298"/>
            <a:ext cx="1135605" cy="0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10143110" y="2605696"/>
            <a:ext cx="895925" cy="5856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10059744" y="2878086"/>
            <a:ext cx="1024805" cy="16315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10188624" y="3263595"/>
            <a:ext cx="612213" cy="3556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10288038" y="3586377"/>
            <a:ext cx="705466" cy="630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>
          <a:xfrm>
            <a:off x="9696054" y="332894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u="sng" dirty="0" smtClean="0">
                <a:solidFill>
                  <a:schemeClr val="tx1"/>
                </a:solidFill>
              </a:rPr>
              <a:t>LEGEND</a:t>
            </a:r>
            <a:endParaRPr lang="en-US" sz="900" u="sng" dirty="0">
              <a:solidFill>
                <a:schemeClr val="tx1"/>
              </a:solidFill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477025" y="-29256"/>
            <a:ext cx="2257968" cy="54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PUROK KHELAT AREA</a:t>
            </a:r>
            <a:endParaRPr lang="en-US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2197774" y="6291569"/>
            <a:ext cx="2257968" cy="542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PUROK GUINGHURAN GBAE AREA</a:t>
            </a:r>
            <a:endParaRPr lang="en-US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5" name="Straight Connector 214"/>
          <p:cNvCxnSpPr/>
          <p:nvPr/>
        </p:nvCxnSpPr>
        <p:spPr>
          <a:xfrm>
            <a:off x="8047200" y="4453033"/>
            <a:ext cx="233349" cy="189364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Freeform 224"/>
          <p:cNvSpPr/>
          <p:nvPr/>
        </p:nvSpPr>
        <p:spPr>
          <a:xfrm>
            <a:off x="9443258" y="709387"/>
            <a:ext cx="643942" cy="116969"/>
          </a:xfrm>
          <a:custGeom>
            <a:avLst/>
            <a:gdLst>
              <a:gd name="connsiteX0" fmla="*/ 0 w 579550"/>
              <a:gd name="connsiteY0" fmla="*/ 0 h 103031"/>
              <a:gd name="connsiteX1" fmla="*/ 321972 w 579550"/>
              <a:gd name="connsiteY1" fmla="*/ 103031 h 103031"/>
              <a:gd name="connsiteX2" fmla="*/ 579550 w 579550"/>
              <a:gd name="connsiteY2" fmla="*/ 0 h 10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550" h="103031">
                <a:moveTo>
                  <a:pt x="0" y="0"/>
                </a:moveTo>
                <a:cubicBezTo>
                  <a:pt x="112690" y="51515"/>
                  <a:pt x="225380" y="103031"/>
                  <a:pt x="321972" y="103031"/>
                </a:cubicBezTo>
                <a:cubicBezTo>
                  <a:pt x="418564" y="103031"/>
                  <a:pt x="500130" y="12879"/>
                  <a:pt x="579550" y="0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10085953" y="767871"/>
            <a:ext cx="714884" cy="9222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7" name="Rectangle 226"/>
          <p:cNvSpPr/>
          <p:nvPr/>
        </p:nvSpPr>
        <p:spPr>
          <a:xfrm>
            <a:off x="10450179" y="604272"/>
            <a:ext cx="1790036" cy="378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EXISTING ROAD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29" name="Picture 228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176" y="2877745"/>
            <a:ext cx="261330" cy="261330"/>
          </a:xfrm>
          <a:prstGeom prst="rect">
            <a:avLst/>
          </a:prstGeom>
        </p:spPr>
      </p:pic>
      <p:pic>
        <p:nvPicPr>
          <p:cNvPr id="134" name="Picture 133">
            <a:hlinkClick r:id="rId29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16" y="4889156"/>
            <a:ext cx="261330" cy="26133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88" y="3862020"/>
            <a:ext cx="226201" cy="177818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94" y="3230326"/>
            <a:ext cx="316046" cy="316046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43" y="3781099"/>
            <a:ext cx="316046" cy="316046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09" y="3779559"/>
            <a:ext cx="316046" cy="316046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07" y="3859904"/>
            <a:ext cx="226201" cy="177818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53" y="3779486"/>
            <a:ext cx="316046" cy="316046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57" y="3779559"/>
            <a:ext cx="316046" cy="316046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7" y="3774035"/>
            <a:ext cx="316046" cy="316046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42" y="3857765"/>
            <a:ext cx="226201" cy="177818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19" y="3868721"/>
            <a:ext cx="226201" cy="177818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19" y="3868721"/>
            <a:ext cx="226201" cy="177818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607" y="4591502"/>
            <a:ext cx="226201" cy="177818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50" y="3906733"/>
            <a:ext cx="226201" cy="177818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76" y="3877778"/>
            <a:ext cx="226201" cy="177818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43" y="3864645"/>
            <a:ext cx="226201" cy="177818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35" y="3859904"/>
            <a:ext cx="226201" cy="177818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916" y="3871962"/>
            <a:ext cx="226201" cy="177818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09" y="1911433"/>
            <a:ext cx="316046" cy="316046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609" y="2117416"/>
            <a:ext cx="316046" cy="316046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15" y="3787065"/>
            <a:ext cx="316046" cy="316046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45" y="3785411"/>
            <a:ext cx="316046" cy="316046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26" y="3796008"/>
            <a:ext cx="316046" cy="316046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93" y="3829629"/>
            <a:ext cx="316046" cy="316046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37" y="3810656"/>
            <a:ext cx="316046" cy="316046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01" y="3810136"/>
            <a:ext cx="316046" cy="316046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57" y="3808937"/>
            <a:ext cx="316046" cy="316046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87" y="3781099"/>
            <a:ext cx="316046" cy="316046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639" y="3892071"/>
            <a:ext cx="226201" cy="177818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48" y="3874168"/>
            <a:ext cx="226201" cy="177818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99" y="3884841"/>
            <a:ext cx="226201" cy="177818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99" y="5330942"/>
            <a:ext cx="266489" cy="266489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7" y="5328600"/>
            <a:ext cx="266489" cy="266489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574" y="5648838"/>
            <a:ext cx="266489" cy="266489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101" y="5324490"/>
            <a:ext cx="266489" cy="266489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7" y="5655256"/>
            <a:ext cx="266489" cy="266489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21" y="5610953"/>
            <a:ext cx="266489" cy="266489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06" y="5633975"/>
            <a:ext cx="266489" cy="266489"/>
          </a:xfrm>
          <a:prstGeom prst="rect">
            <a:avLst/>
          </a:prstGeom>
        </p:spPr>
      </p:pic>
      <p:pic>
        <p:nvPicPr>
          <p:cNvPr id="237" name="Picture 23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486" y="5335637"/>
            <a:ext cx="266489" cy="266489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63" y="5322510"/>
            <a:ext cx="266489" cy="2664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18" y="1982903"/>
            <a:ext cx="677944" cy="519757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32" y="1825348"/>
            <a:ext cx="677944" cy="519757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29" y="2649199"/>
            <a:ext cx="677944" cy="519757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477" y="2709825"/>
            <a:ext cx="677944" cy="519757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99" y="1872536"/>
            <a:ext cx="677944" cy="519757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29" y="2642830"/>
            <a:ext cx="677944" cy="519757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351" y="2020947"/>
            <a:ext cx="677944" cy="519757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96" y="4891811"/>
            <a:ext cx="677944" cy="519757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296" y="5480063"/>
            <a:ext cx="677944" cy="519757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45" y="5748966"/>
            <a:ext cx="677944" cy="519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75" y="1724670"/>
            <a:ext cx="1084175" cy="781763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13" y="2018668"/>
            <a:ext cx="1084175" cy="781763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75" y="1562546"/>
            <a:ext cx="1084175" cy="781763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600" y="4973900"/>
            <a:ext cx="226201" cy="177818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06" y="3245211"/>
            <a:ext cx="226201" cy="177818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46" y="2626420"/>
            <a:ext cx="226201" cy="177818"/>
          </a:xfrm>
          <a:prstGeom prst="rect">
            <a:avLst/>
          </a:prstGeom>
        </p:spPr>
      </p:pic>
      <p:pic>
        <p:nvPicPr>
          <p:cNvPr id="253" name="Picture 25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38" y="2585598"/>
            <a:ext cx="226201" cy="177818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03" y="2570015"/>
            <a:ext cx="226201" cy="177818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104" y="1781719"/>
            <a:ext cx="1084175" cy="781763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58" y="2525912"/>
            <a:ext cx="1084175" cy="781763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" y="2884630"/>
            <a:ext cx="677944" cy="519757"/>
          </a:xfrm>
          <a:prstGeom prst="rect">
            <a:avLst/>
          </a:prstGeom>
        </p:spPr>
      </p:pic>
      <p:pic>
        <p:nvPicPr>
          <p:cNvPr id="258" name="Picture 25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0" y="4273241"/>
            <a:ext cx="677944" cy="519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413" y="2483213"/>
            <a:ext cx="364017" cy="253708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690" y="3022221"/>
            <a:ext cx="364017" cy="253708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11" y="1654865"/>
            <a:ext cx="364017" cy="253708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6" y="3082184"/>
            <a:ext cx="364017" cy="253708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10" y="2502660"/>
            <a:ext cx="364017" cy="253708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992" y="3275548"/>
            <a:ext cx="364017" cy="253708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40" y="5293827"/>
            <a:ext cx="364017" cy="253708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99" y="4525909"/>
            <a:ext cx="316046" cy="316046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96" y="5002857"/>
            <a:ext cx="316046" cy="316046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43" y="5420681"/>
            <a:ext cx="364017" cy="253708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19" y="4961634"/>
            <a:ext cx="316046" cy="316046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80" y="5154001"/>
            <a:ext cx="316046" cy="316046"/>
          </a:xfrm>
          <a:prstGeom prst="rect">
            <a:avLst/>
          </a:prstGeom>
        </p:spPr>
      </p:pic>
      <p:pic>
        <p:nvPicPr>
          <p:cNvPr id="270" name="Picture 26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923" y="5625811"/>
            <a:ext cx="364017" cy="253708"/>
          </a:xfrm>
          <a:prstGeom prst="rect">
            <a:avLst/>
          </a:prstGeom>
        </p:spPr>
      </p:pic>
      <p:pic>
        <p:nvPicPr>
          <p:cNvPr id="271" name="Picture 27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96" y="5155257"/>
            <a:ext cx="316046" cy="316046"/>
          </a:xfrm>
          <a:prstGeom prst="rect">
            <a:avLst/>
          </a:prstGeom>
        </p:spPr>
      </p:pic>
      <p:pic>
        <p:nvPicPr>
          <p:cNvPr id="272" name="Picture 27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02" y="5744197"/>
            <a:ext cx="316046" cy="316046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13" y="5565150"/>
            <a:ext cx="316046" cy="31604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30" y="2344637"/>
            <a:ext cx="316046" cy="316046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04" y="4604158"/>
            <a:ext cx="364017" cy="253708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722" y="2634751"/>
            <a:ext cx="364017" cy="253708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485" y="3079864"/>
            <a:ext cx="316046" cy="316046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43" y="3864645"/>
            <a:ext cx="226201" cy="1778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15" y="-136221"/>
            <a:ext cx="1781175" cy="1695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23" y="4239713"/>
            <a:ext cx="449905" cy="2934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77" y="4175948"/>
            <a:ext cx="428001" cy="3764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00" y="2411533"/>
            <a:ext cx="564680" cy="56468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50" y="3529623"/>
            <a:ext cx="564680" cy="56468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01" y="2113593"/>
            <a:ext cx="564680" cy="56468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91" y="5807725"/>
            <a:ext cx="564680" cy="564680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22" y="6096446"/>
            <a:ext cx="564680" cy="564680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77" y="6056751"/>
            <a:ext cx="564680" cy="564680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398" y="6196042"/>
            <a:ext cx="677944" cy="5197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736" y="5649365"/>
            <a:ext cx="693104" cy="3732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69" y="6313975"/>
            <a:ext cx="514411" cy="3254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26" y="6427019"/>
            <a:ext cx="433872" cy="266998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21" y="5021626"/>
            <a:ext cx="433872" cy="266998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78" y="4722971"/>
            <a:ext cx="433872" cy="266998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6" y="3589744"/>
            <a:ext cx="433872" cy="2669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45" y="3431780"/>
            <a:ext cx="254181" cy="254181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12" y="4898183"/>
            <a:ext cx="254181" cy="254181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15" y="6069346"/>
            <a:ext cx="254181" cy="254181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56" y="5217122"/>
            <a:ext cx="254181" cy="2541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9" y="6302838"/>
            <a:ext cx="595175" cy="344503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52" y="6285141"/>
            <a:ext cx="595175" cy="3445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27" y="2804238"/>
            <a:ext cx="373752" cy="299439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557" y="3226848"/>
            <a:ext cx="373752" cy="2994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69" y="2831511"/>
            <a:ext cx="308733" cy="275654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14" y="3253853"/>
            <a:ext cx="308733" cy="275654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81" y="6457038"/>
            <a:ext cx="308733" cy="275654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384" y="6504523"/>
            <a:ext cx="373752" cy="2994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05" y="6067931"/>
            <a:ext cx="742599" cy="310855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038" y="3245830"/>
            <a:ext cx="742599" cy="310855"/>
          </a:xfrm>
          <a:prstGeom prst="rect">
            <a:avLst/>
          </a:prstGeom>
        </p:spPr>
      </p:pic>
      <p:pic>
        <p:nvPicPr>
          <p:cNvPr id="294" name="Picture 293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84" y="5496870"/>
            <a:ext cx="742599" cy="3108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42" y="4196810"/>
            <a:ext cx="324843" cy="2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0.25 -3.33333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67 0.0081 L 0.20833 0.0081 " pathEditMode="relative" rAng="0" ptsTypes="AA">
                                      <p:cBhvr>
                                        <p:cTn id="10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58 -0.03935 C -0.06563 0.02361 -0.05859 0.06875 -0.05156 0.06875 C -0.04453 0.06875 -0.03854 0.02361 -0.03659 -0.03935 C -0.03359 0.02361 -0.02761 0.06875 -0.02057 0.06875 C -0.01354 0.06875 -0.00755 0.02361 -0.0056 -0.03935 C -0.00261 0.02361 0.00338 0.06875 0.01042 0.06875 C 0.01745 0.06875 0.02448 0.02361 0.02643 -0.03935 C 0.02838 0.02361 0.03437 0.06875 0.04245 0.06875 C 0.04844 0.06875 0.05547 0.02361 0.05742 -0.03935 C 0.05937 0.02361 0.06641 0.06875 0.07344 0.06875 C 0.08047 0.06875 0.08646 0.02361 0.08841 -0.03935 C 0.09141 0.02361 0.09739 0.06875 0.10443 0.06875 C 0.11146 0.06875 0.11745 0.02361 0.12044 -0.03935 C 0.12239 0.02361 0.12838 0.06875 0.13542 0.06875 C 0.14245 0.06875 0.14948 0.02361 0.15143 -0.03935 C 0.15338 0.02361 0.15937 0.06875 0.16745 0.06875 C 0.17448 0.06875 0.18047 0.02361 0.18242 -0.03935 " pathEditMode="relative" rAng="0" ptsTypes="AAAAAAAAAAAAAAAAA">
                                      <p:cBhvr>
                                        <p:cTn id="12" dur="15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85" y="463639"/>
            <a:ext cx="8770512" cy="42034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9564" y="4911367"/>
            <a:ext cx="10515600" cy="1325563"/>
          </a:xfrm>
        </p:spPr>
        <p:txBody>
          <a:bodyPr/>
          <a:lstStyle/>
          <a:p>
            <a:pPr algn="ctr"/>
            <a:r>
              <a:rPr lang="en-US" i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MDRRMC-LAPUYAN OFFICE</a:t>
            </a:r>
            <a:endParaRPr lang="en-US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200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 i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ROGER LUBATON</a:t>
            </a:r>
            <a:endParaRPr lang="en-US" sz="60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17286" y="1690688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WIFE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 SERENA LUSAY</a:t>
            </a:r>
          </a:p>
          <a:p>
            <a:r>
              <a:rPr lang="en-US" sz="28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SON &amp; DAUGHTER: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Mark john </a:t>
            </a:r>
            <a:r>
              <a:rPr lang="en-U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Lubaton</a:t>
            </a:r>
            <a:endParaRPr lang="en-US" sz="2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Honey Marie </a:t>
            </a:r>
            <a:r>
              <a:rPr lang="en-US" sz="28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Lubaton</a:t>
            </a:r>
            <a:endParaRPr lang="en-US" sz="2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93" y="1561899"/>
            <a:ext cx="3949520" cy="35034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JERAB I. LAMPAYAN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15" y="1969649"/>
            <a:ext cx="2578313" cy="2267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500056" y="5348445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KELLY RACHELLE DAWANG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184" y="1790164"/>
            <a:ext cx="4142857" cy="33720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7674735" y="5696175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ADUNAY DUQUE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Status: </a:t>
            </a:r>
            <a:r>
              <a:rPr lang="en-US" dirty="0" err="1" smtClean="0"/>
              <a:t>Widdow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Son: </a:t>
            </a:r>
            <a:r>
              <a:rPr lang="en-US" dirty="0" err="1" smtClean="0"/>
              <a:t>Offord</a:t>
            </a:r>
            <a:r>
              <a:rPr lang="en-US" dirty="0" smtClean="0"/>
              <a:t> Michael Duque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1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72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 DAG</a:t>
            </a:r>
            <a:endParaRPr lang="en-US" sz="72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Wife: Delia D. Dag</a:t>
            </a:r>
          </a:p>
          <a:p>
            <a:pPr marL="0" indent="0">
              <a:buNone/>
            </a:pP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Son: </a:t>
            </a:r>
            <a:r>
              <a:rPr lang="en-US" sz="4000" b="1" i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Jayred</a:t>
            </a: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i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tyron</a:t>
            </a: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Dag</a:t>
            </a:r>
            <a:endParaRPr lang="en-US" sz="40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00" y="1825625"/>
            <a:ext cx="3434500" cy="327445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ARNULFO TEUS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BERGIE TEUS</a:t>
            </a:r>
          </a:p>
          <a:p>
            <a:pPr marL="0" indent="0">
              <a:buNone/>
            </a:pPr>
            <a:r>
              <a:rPr lang="en-US" dirty="0" smtClean="0"/>
              <a:t>Son &amp; Daughter:</a:t>
            </a:r>
          </a:p>
          <a:p>
            <a:pPr marL="0" indent="0">
              <a:buNone/>
            </a:pPr>
            <a:r>
              <a:rPr lang="en-US" dirty="0" err="1" smtClean="0"/>
              <a:t>Vernulfo</a:t>
            </a:r>
            <a:r>
              <a:rPr lang="en-US" dirty="0" smtClean="0"/>
              <a:t> </a:t>
            </a:r>
            <a:r>
              <a:rPr lang="en-US" dirty="0" err="1" smtClean="0"/>
              <a:t>Teus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Twingkle</a:t>
            </a:r>
            <a:r>
              <a:rPr lang="en-US" dirty="0" smtClean="0"/>
              <a:t> </a:t>
            </a:r>
            <a:r>
              <a:rPr lang="en-US" dirty="0" err="1" smtClean="0"/>
              <a:t>Teus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Arnoldfo</a:t>
            </a:r>
            <a:r>
              <a:rPr lang="en-US" dirty="0" smtClean="0"/>
              <a:t> </a:t>
            </a:r>
            <a:r>
              <a:rPr lang="en-US" dirty="0" err="1" smtClean="0"/>
              <a:t>Teus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Arnulfo </a:t>
            </a:r>
            <a:r>
              <a:rPr lang="en-US" dirty="0" err="1" smtClean="0"/>
              <a:t>Teus</a:t>
            </a:r>
            <a:r>
              <a:rPr lang="en-US" dirty="0" smtClean="0"/>
              <a:t> JR.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0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66170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MARIBETH LUSAY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5479" y="178479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STATUS: WIDDOW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SON &amp; DAUGHTER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MATLUMAR JOHN LUSAY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LANIE MARIE FE LUSAY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BENZAR LUSAY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KRISTINA CIELO LUSAY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ounded Rectangle 5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88" y="1784798"/>
            <a:ext cx="3402169" cy="30450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1273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ELBUEN SINGUE</a:t>
            </a:r>
            <a:endParaRPr lang="en-US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45028" y="181274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WIFE: BERGIE TEUS</a:t>
            </a:r>
          </a:p>
          <a:p>
            <a:pPr marL="0" indent="0">
              <a:buNone/>
            </a:pPr>
            <a:r>
              <a:rPr lang="en-US" dirty="0" smtClean="0"/>
              <a:t>Son :</a:t>
            </a:r>
          </a:p>
          <a:p>
            <a:pPr marL="0" indent="0">
              <a:buNone/>
            </a:pPr>
            <a:r>
              <a:rPr lang="en-US" dirty="0" smtClean="0"/>
              <a:t>ELZEND E. SINGUE</a:t>
            </a:r>
          </a:p>
          <a:p>
            <a:pPr marL="0" indent="0">
              <a:buNone/>
            </a:pPr>
            <a:r>
              <a:rPr lang="en-US" dirty="0" smtClean="0"/>
              <a:t>ELZON E. SINGUE</a:t>
            </a:r>
          </a:p>
          <a:p>
            <a:pPr marL="0" indent="0">
              <a:buNone/>
            </a:pPr>
            <a:r>
              <a:rPr lang="en-US" dirty="0" smtClean="0"/>
              <a:t>ELIAZAR E. SINGUE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42" y="1690688"/>
            <a:ext cx="2922431" cy="30503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LOIDA LINGATIG</a:t>
            </a:r>
            <a:endParaRPr lang="en-US" sz="6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Status: Widow</a:t>
            </a:r>
          </a:p>
          <a:p>
            <a:pPr marL="0" indent="0">
              <a:buNone/>
            </a:pP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</a:t>
            </a:r>
            <a:r>
              <a:rPr lang="en-US" sz="4000" b="1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Daughter: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i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Roselleh</a:t>
            </a: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i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Lingating</a:t>
            </a:r>
            <a:endParaRPr lang="en-US" sz="4000" b="1" i="1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4000" b="1" i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Gemson</a:t>
            </a: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Mark </a:t>
            </a:r>
            <a:r>
              <a:rPr lang="en-US" sz="4000" b="1" i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Lingating</a:t>
            </a:r>
            <a:endParaRPr lang="en-US" sz="40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90" y="1988780"/>
            <a:ext cx="3900152" cy="2956707"/>
          </a:xfrm>
          <a:prstGeom prst="rect">
            <a:avLst/>
          </a:prstGeom>
        </p:spPr>
      </p:pic>
      <p:sp>
        <p:nvSpPr>
          <p:cNvPr id="3" name="Rounded Rectangle 2">
            <a:hlinkClick r:id="rId3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1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EDWARD ENTERINA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45028" y="181274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WIFE: Annie Mae </a:t>
            </a:r>
            <a:r>
              <a:rPr lang="en-US" dirty="0" err="1" smtClean="0"/>
              <a:t>Entirina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Son :</a:t>
            </a:r>
          </a:p>
          <a:p>
            <a:pPr marL="0" indent="0">
              <a:buNone/>
            </a:pPr>
            <a:r>
              <a:rPr lang="en-US" dirty="0" smtClean="0"/>
              <a:t>Adrian </a:t>
            </a:r>
            <a:r>
              <a:rPr lang="en-US" dirty="0" err="1" smtClean="0"/>
              <a:t>Enterina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Andrey</a:t>
            </a:r>
            <a:r>
              <a:rPr lang="en-US" dirty="0" smtClean="0"/>
              <a:t> </a:t>
            </a:r>
            <a:r>
              <a:rPr lang="en-US" dirty="0" err="1" smtClean="0"/>
              <a:t>Enterina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66" y="1565252"/>
            <a:ext cx="3495675" cy="34956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ounded Rectangle 3">
            <a:hlinkClick r:id="rId3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4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ROLANDO CABURNAY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WIFE: EMELDA CABURNAY</a:t>
            </a:r>
          </a:p>
          <a:p>
            <a:pPr marL="0" indent="0">
              <a:buNone/>
            </a:pP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 &amp; Daughter:</a:t>
            </a:r>
          </a:p>
          <a:p>
            <a:pPr marL="0" indent="0">
              <a:buNone/>
            </a:pP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CODY CABURNAY</a:t>
            </a:r>
          </a:p>
          <a:p>
            <a:pPr marL="0" indent="0">
              <a:buNone/>
            </a:pP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JELANIE CABURNAY</a:t>
            </a:r>
          </a:p>
          <a:p>
            <a:pPr marL="0" indent="0">
              <a:buNone/>
            </a:pPr>
            <a:r>
              <a:rPr lang="en-US" sz="4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CARDO </a:t>
            </a:r>
            <a:r>
              <a:rPr lang="en-US" sz="4000" b="1" i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CABURNAY</a:t>
            </a:r>
            <a:endParaRPr lang="en-US" sz="4000" b="1" i="1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107" y="1690688"/>
            <a:ext cx="3817513" cy="2614411"/>
          </a:xfrm>
          <a:prstGeom prst="rect">
            <a:avLst/>
          </a:prstGeom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220477" y="5321569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RENIEL HUMINIS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WIFE: ANGELYN </a:t>
            </a:r>
            <a:r>
              <a:rPr lang="en-US" sz="4000" dirty="0"/>
              <a:t>HUMINIS</a:t>
            </a:r>
            <a:endParaRPr lang="en-US" sz="40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4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Daughter:</a:t>
            </a:r>
          </a:p>
          <a:p>
            <a:pPr marL="0" indent="0">
              <a:buNone/>
            </a:pPr>
            <a:r>
              <a:rPr lang="en-US" sz="4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RHEAN </a:t>
            </a:r>
            <a:r>
              <a:rPr lang="en-US" sz="4000" dirty="0" smtClean="0"/>
              <a:t>HUMINIS</a:t>
            </a:r>
          </a:p>
          <a:p>
            <a:pPr marL="0" indent="0">
              <a:buNone/>
            </a:pPr>
            <a:r>
              <a:rPr lang="en-US" sz="4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RHEA JANE </a:t>
            </a:r>
            <a:r>
              <a:rPr lang="en-US" sz="4000" dirty="0" smtClean="0"/>
              <a:t>HUMINIS</a:t>
            </a:r>
          </a:p>
          <a:p>
            <a:pPr marL="0" indent="0">
              <a:buNone/>
            </a:pPr>
            <a:r>
              <a:rPr lang="en-US" sz="4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NIKKIE ANN </a:t>
            </a:r>
            <a:r>
              <a:rPr lang="en-US" sz="4000" dirty="0"/>
              <a:t>HUMINIS</a:t>
            </a:r>
            <a:endParaRPr lang="en-US" sz="40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77" y="1948265"/>
            <a:ext cx="3465138" cy="24176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9374746" y="5773449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8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MITCH BUALAN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02" y="1690688"/>
            <a:ext cx="3055938" cy="3055938"/>
          </a:xfrm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371268" y="5454004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STATUS: SINGLE</a:t>
            </a:r>
          </a:p>
        </p:txBody>
      </p:sp>
    </p:spTree>
    <p:extLst>
      <p:ext uri="{BB962C8B-B14F-4D97-AF65-F5344CB8AC3E}">
        <p14:creationId xmlns:p14="http://schemas.microsoft.com/office/powerpoint/2010/main" val="29686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ROBERTA BELANO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61" y="2047740"/>
            <a:ext cx="3826233" cy="2874939"/>
          </a:xfrm>
          <a:prstGeom prst="rect">
            <a:avLst/>
          </a:prstGeom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151253" y="5618902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STATUS: SINGLE</a:t>
            </a:r>
          </a:p>
        </p:txBody>
      </p:sp>
    </p:spTree>
    <p:extLst>
      <p:ext uri="{BB962C8B-B14F-4D97-AF65-F5344CB8AC3E}">
        <p14:creationId xmlns:p14="http://schemas.microsoft.com/office/powerpoint/2010/main" val="183313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ROBERTO JAPON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969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WIFE: JUNILYN TUDING</a:t>
            </a:r>
          </a:p>
          <a:p>
            <a:pPr marL="0" indent="0">
              <a:buNone/>
            </a:pPr>
            <a:r>
              <a:rPr lang="en-US" dirty="0" smtClean="0"/>
              <a:t>STATUS: COUPLE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36" y="1757677"/>
            <a:ext cx="3515397" cy="26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8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GLORY LOAYON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Status: Single Mother</a:t>
            </a:r>
          </a:p>
          <a:p>
            <a:pPr marL="0" indent="0">
              <a:buNone/>
            </a:pPr>
            <a:r>
              <a:rPr lang="en-US" dirty="0" smtClean="0"/>
              <a:t>Son: Prince Lowe </a:t>
            </a:r>
            <a:r>
              <a:rPr lang="en-US" dirty="0" err="1" smtClean="0"/>
              <a:t>Loayon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966" y="1820817"/>
            <a:ext cx="3054440" cy="3060803"/>
          </a:xfrm>
          <a:prstGeom prst="rect">
            <a:avLst/>
          </a:prstGeom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305800" y="5773448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3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dirty="0" smtClean="0"/>
              <a:t>EMERSON SIMPIN</a:t>
            </a:r>
            <a:endParaRPr lang="en-US" sz="4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LANIE GAY </a:t>
            </a:r>
            <a:r>
              <a:rPr lang="en-US" dirty="0"/>
              <a:t>SIMPIN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Son :</a:t>
            </a:r>
          </a:p>
          <a:p>
            <a:pPr marL="0" indent="0">
              <a:buNone/>
            </a:pPr>
            <a:r>
              <a:rPr lang="en-US" dirty="0" smtClean="0"/>
              <a:t>JAYSON REY SIMPIN</a:t>
            </a:r>
          </a:p>
          <a:p>
            <a:pPr marL="0" indent="0">
              <a:buNone/>
            </a:pPr>
            <a:r>
              <a:rPr lang="en-US" dirty="0" smtClean="0"/>
              <a:t>EMERSON SIMPIN JR</a:t>
            </a:r>
          </a:p>
          <a:p>
            <a:pPr marL="0" indent="0">
              <a:buNone/>
            </a:pPr>
            <a:r>
              <a:rPr lang="en-US" dirty="0" smtClean="0"/>
              <a:t>RENON SIMPIN</a:t>
            </a:r>
          </a:p>
          <a:p>
            <a:pPr marL="0" indent="0">
              <a:buNone/>
            </a:pPr>
            <a:r>
              <a:rPr lang="en-US" dirty="0" smtClean="0"/>
              <a:t>HARVEY SIMPIN</a:t>
            </a:r>
          </a:p>
          <a:p>
            <a:pPr marL="0" indent="0">
              <a:buNone/>
            </a:pPr>
            <a:r>
              <a:rPr lang="en-US" dirty="0" smtClean="0"/>
              <a:t>JEFFERSON </a:t>
            </a:r>
            <a:r>
              <a:rPr lang="en-US" dirty="0"/>
              <a:t>SIMPIN</a:t>
            </a:r>
            <a:endParaRPr lang="en-US" dirty="0" smtClean="0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123" y="2009104"/>
            <a:ext cx="3018486" cy="31038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2163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96" y="-1525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HENY LUMOSBOG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8397" y="125038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WIFE: MARILOU LUMOSBOG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SON &amp; DAUGHTER: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MARK LOUEN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LUMOSBOG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MARNELL LUMOSBOG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CHERRY MAE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LUMOSBOG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JULIUS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CAESAR LUMOSBOG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396" y="3928039"/>
            <a:ext cx="74593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GRANDSON &amp; GRAND DAUGHTER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DWIGHT HENRY LUMOSBOG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PRINCESS AVRIL SOPHIA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LUMOSBOG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CZAELL LUMOSBOG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ounded Rectangle 11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77" y="1250383"/>
            <a:ext cx="3581323" cy="35327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6710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RAMILLIO GANLAG SR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MICHELLE GANLAG</a:t>
            </a:r>
          </a:p>
          <a:p>
            <a:pPr marL="0" indent="0">
              <a:buNone/>
            </a:pPr>
            <a:r>
              <a:rPr lang="en-US" dirty="0" smtClean="0"/>
              <a:t>Son &amp; Daughter:</a:t>
            </a:r>
          </a:p>
          <a:p>
            <a:pPr marL="0" indent="0">
              <a:buNone/>
            </a:pPr>
            <a:r>
              <a:rPr lang="en-US" dirty="0" err="1" smtClean="0"/>
              <a:t>Ramillio</a:t>
            </a:r>
            <a:r>
              <a:rPr lang="en-US" dirty="0" smtClean="0"/>
              <a:t> </a:t>
            </a:r>
            <a:r>
              <a:rPr lang="en-US" dirty="0" err="1" smtClean="0"/>
              <a:t>Ganlag</a:t>
            </a:r>
            <a:r>
              <a:rPr lang="en-US" dirty="0" smtClean="0"/>
              <a:t> JR.</a:t>
            </a:r>
          </a:p>
          <a:p>
            <a:pPr marL="0" indent="0">
              <a:buNone/>
            </a:pPr>
            <a:r>
              <a:rPr lang="en-US" dirty="0" err="1" smtClean="0"/>
              <a:t>Illera</a:t>
            </a:r>
            <a:r>
              <a:rPr lang="en-US" dirty="0" smtClean="0"/>
              <a:t> </a:t>
            </a:r>
            <a:r>
              <a:rPr lang="en-US" dirty="0" err="1" smtClean="0"/>
              <a:t>mae</a:t>
            </a:r>
            <a:r>
              <a:rPr lang="en-US" dirty="0" smtClean="0"/>
              <a:t> </a:t>
            </a:r>
            <a:r>
              <a:rPr lang="en-US" dirty="0" err="1" smtClean="0"/>
              <a:t>Ganlag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b="1" dirty="0" err="1" smtClean="0"/>
              <a:t>Ramileah</a:t>
            </a:r>
            <a:r>
              <a:rPr lang="en-US" b="1" dirty="0" smtClean="0"/>
              <a:t> </a:t>
            </a:r>
            <a:r>
              <a:rPr lang="en-US" b="1" dirty="0" err="1" smtClean="0"/>
              <a:t>Ganlag</a:t>
            </a:r>
            <a:endParaRPr lang="en-US" b="1" dirty="0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38" y="1690688"/>
            <a:ext cx="5005589" cy="37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7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Boby</a:t>
            </a:r>
            <a:r>
              <a:rPr lang="en-US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Sagabaen</a:t>
            </a:r>
            <a:endParaRPr lang="en-US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Gladys Gay </a:t>
            </a:r>
            <a:r>
              <a:rPr lang="en-US" dirty="0" err="1" smtClean="0"/>
              <a:t>Sagabaen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Son: </a:t>
            </a:r>
          </a:p>
          <a:p>
            <a:pPr marL="0" indent="0">
              <a:buNone/>
            </a:pPr>
            <a:r>
              <a:rPr lang="en-US" dirty="0" smtClean="0"/>
              <a:t>Justin </a:t>
            </a:r>
            <a:r>
              <a:rPr lang="en-US" dirty="0" err="1" smtClean="0"/>
              <a:t>Sagabaen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Blast Jasper </a:t>
            </a:r>
            <a:r>
              <a:rPr lang="en-US" dirty="0" err="1"/>
              <a:t>Sagabaen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70" y="1732847"/>
            <a:ext cx="3485882" cy="26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SUSAN ROSE LUBGUBAN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69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STATUS:WIDOW</a:t>
            </a:r>
          </a:p>
          <a:p>
            <a:pPr marL="0" indent="0">
              <a:buNone/>
            </a:pPr>
            <a:r>
              <a:rPr lang="en-US" dirty="0" smtClean="0"/>
              <a:t>DAUGTER:</a:t>
            </a:r>
          </a:p>
          <a:p>
            <a:pPr marL="0" indent="0">
              <a:buNone/>
            </a:pPr>
            <a:r>
              <a:rPr lang="en-US" dirty="0" smtClean="0"/>
              <a:t>PRECIOUSE LEE LUBGUBAN</a:t>
            </a:r>
          </a:p>
          <a:p>
            <a:pPr marL="0" indent="0">
              <a:buNone/>
            </a:pPr>
            <a:r>
              <a:rPr lang="en-US" dirty="0" smtClean="0"/>
              <a:t>SUZZETE ROSE LUBGUBAN</a:t>
            </a:r>
          </a:p>
          <a:p>
            <a:pPr marL="0" indent="0">
              <a:buNone/>
            </a:pPr>
            <a:r>
              <a:rPr lang="en-US" dirty="0" smtClean="0"/>
              <a:t>JAYDEE </a:t>
            </a:r>
            <a:r>
              <a:rPr lang="en-US" dirty="0"/>
              <a:t>LUBGUBAN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52" y="1493950"/>
            <a:ext cx="3762457" cy="3424964"/>
          </a:xfrm>
          <a:prstGeom prst="rect">
            <a:avLst/>
          </a:prstGeom>
        </p:spPr>
      </p:pic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7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JAYSON WILLIAMS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SALOME SALVADOR</a:t>
            </a:r>
          </a:p>
          <a:p>
            <a:pPr marL="0" indent="0">
              <a:buNone/>
            </a:pPr>
            <a:r>
              <a:rPr lang="en-US" dirty="0" smtClean="0"/>
              <a:t>DAUGHTER:</a:t>
            </a:r>
          </a:p>
          <a:p>
            <a:pPr marL="0" indent="0">
              <a:buNone/>
            </a:pPr>
            <a:r>
              <a:rPr lang="en-US" dirty="0" smtClean="0"/>
              <a:t>JASMINE SALVADOR</a:t>
            </a:r>
            <a:endParaRPr lang="en-US" dirty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8073980" y="5721933"/>
            <a:ext cx="2150772" cy="6181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TO THE 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65" y="972970"/>
            <a:ext cx="2876550" cy="30283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325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b="1" dirty="0" smtClean="0"/>
              <a:t>Gilbert </a:t>
            </a:r>
            <a:r>
              <a:rPr lang="en-US" sz="6600" b="1" dirty="0" err="1" smtClean="0"/>
              <a:t>Hatad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3512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Wife</a:t>
            </a:r>
            <a:r>
              <a:rPr lang="en-US" dirty="0"/>
              <a:t>: </a:t>
            </a:r>
            <a:r>
              <a:rPr lang="en-US" b="1" dirty="0" smtClean="0"/>
              <a:t>Josephine </a:t>
            </a:r>
            <a:r>
              <a:rPr lang="en-US" b="1" dirty="0"/>
              <a:t>S. </a:t>
            </a:r>
            <a:r>
              <a:rPr lang="en-US" b="1" dirty="0" err="1" smtClean="0"/>
              <a:t>Hatad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Son &amp; </a:t>
            </a:r>
            <a:r>
              <a:rPr lang="en-US" b="1" dirty="0" err="1" smtClean="0"/>
              <a:t>Daugter</a:t>
            </a:r>
            <a:r>
              <a:rPr lang="en-US" b="1" dirty="0" smtClean="0"/>
              <a:t>:</a:t>
            </a:r>
          </a:p>
          <a:p>
            <a:pPr marL="0" indent="0">
              <a:buNone/>
            </a:pPr>
            <a:r>
              <a:rPr lang="en-US" b="1" dirty="0" smtClean="0"/>
              <a:t>Gerald </a:t>
            </a:r>
            <a:r>
              <a:rPr lang="en-US" b="1" dirty="0" err="1" smtClean="0"/>
              <a:t>Hatad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Geraldine </a:t>
            </a:r>
            <a:r>
              <a:rPr lang="en-US" b="1" dirty="0" err="1"/>
              <a:t>Hatad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35" y="1949360"/>
            <a:ext cx="2155333" cy="287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 u="sng" dirty="0" err="1" smtClean="0"/>
              <a:t>Meriam</a:t>
            </a:r>
            <a:r>
              <a:rPr lang="en-US" sz="6000" b="1" u="sng" dirty="0" smtClean="0"/>
              <a:t> </a:t>
            </a:r>
            <a:r>
              <a:rPr lang="en-US" sz="6000" b="1" u="sng" dirty="0" err="1" smtClean="0"/>
              <a:t>Verano</a:t>
            </a:r>
            <a:endParaRPr lang="en-US" sz="6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1693" y="21338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Status: Single Mother</a:t>
            </a:r>
          </a:p>
          <a:p>
            <a:pPr marL="0" indent="0">
              <a:buNone/>
            </a:pPr>
            <a:r>
              <a:rPr lang="en-US" dirty="0" smtClean="0"/>
              <a:t>Son: Vincent Rey </a:t>
            </a:r>
            <a:r>
              <a:rPr lang="en-US" dirty="0" err="1" smtClean="0"/>
              <a:t>Verano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75" y="2133958"/>
            <a:ext cx="2142454" cy="217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MARLON DELACRUZ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1535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WIFE: AILYN DELACRUZ</a:t>
            </a:r>
          </a:p>
          <a:p>
            <a:pPr marL="0" indent="0">
              <a:buNone/>
            </a:pPr>
            <a:r>
              <a:rPr lang="en-US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STATUS: COUPLE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17" y="1690688"/>
            <a:ext cx="3732257" cy="29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RICHARD GONZALES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WIFE: MARIA JANE GONZALES</a:t>
            </a:r>
          </a:p>
          <a:p>
            <a:pPr marL="0" indent="0">
              <a:buNone/>
            </a:pPr>
            <a:r>
              <a:rPr lang="en-US" dirty="0" smtClean="0"/>
              <a:t>SON &amp; DAUGHTER:</a:t>
            </a:r>
          </a:p>
          <a:p>
            <a:pPr marL="0" indent="0">
              <a:buNone/>
            </a:pPr>
            <a:r>
              <a:rPr lang="en-US" dirty="0" smtClean="0"/>
              <a:t>RIESEL FRANK GONZALES</a:t>
            </a:r>
          </a:p>
          <a:p>
            <a:pPr marL="0" indent="0">
              <a:buNone/>
            </a:pPr>
            <a:r>
              <a:rPr lang="en-US" dirty="0" smtClean="0"/>
              <a:t>RITHCHEL GONZALES</a:t>
            </a:r>
          </a:p>
          <a:p>
            <a:pPr marL="0" indent="0">
              <a:buNone/>
            </a:pPr>
            <a:r>
              <a:rPr lang="en-US" dirty="0" smtClean="0"/>
              <a:t>SON IN-LAW:</a:t>
            </a:r>
          </a:p>
          <a:p>
            <a:pPr marL="0" indent="0">
              <a:buNone/>
            </a:pPr>
            <a:r>
              <a:rPr lang="en-US" dirty="0" smtClean="0"/>
              <a:t>MAC DAVE VEGA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10" y="1825625"/>
            <a:ext cx="2861256" cy="30251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8361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JESSY POLISCO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WIFE: VIMEN POLISCO</a:t>
            </a:r>
          </a:p>
          <a:p>
            <a:pPr marL="0" indent="0">
              <a:buNone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DAUGHTER: JAY EM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70" y="1825625"/>
            <a:ext cx="3820732" cy="28655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164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7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JOEL SULONG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82841" y="215215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WIFE: 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NELSA SULONG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SON &amp; </a:t>
            </a: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DAUGHTER: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QUEN RIO SULONG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SHEENA MARIE SULONG 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CLEA SULONG</a:t>
            </a:r>
          </a:p>
        </p:txBody>
      </p:sp>
      <p:sp>
        <p:nvSpPr>
          <p:cNvPr id="7" name="Rounded Rectangle 6">
            <a:hlinkClick r:id="rId2" action="ppaction://hlinksldjump"/>
          </p:cNvPr>
          <p:cNvSpPr/>
          <p:nvPr/>
        </p:nvSpPr>
        <p:spPr>
          <a:xfrm>
            <a:off x="8430718" y="5861154"/>
            <a:ext cx="2923082" cy="7495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BACK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1" t="34554" r="4356" b="3474"/>
          <a:stretch/>
        </p:blipFill>
        <p:spPr>
          <a:xfrm>
            <a:off x="6685420" y="1690688"/>
            <a:ext cx="3797983" cy="36154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989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endCxn id="67" idx="2"/>
          </p:cNvCxnSpPr>
          <p:nvPr/>
        </p:nvCxnSpPr>
        <p:spPr>
          <a:xfrm>
            <a:off x="1004552" y="3670481"/>
            <a:ext cx="8086572" cy="722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004552" y="4144363"/>
            <a:ext cx="9093941" cy="693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4551" y="3910887"/>
            <a:ext cx="9093942" cy="33044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86056" y="1341727"/>
            <a:ext cx="3947270" cy="160891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41638" y="1673133"/>
            <a:ext cx="3825025" cy="146643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98928" y="1543688"/>
            <a:ext cx="4012153" cy="1523602"/>
          </a:xfrm>
          <a:prstGeom prst="line">
            <a:avLst/>
          </a:prstGeom>
          <a:ln w="28575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928" y="3256208"/>
            <a:ext cx="374256" cy="3742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931" y="3269008"/>
            <a:ext cx="374256" cy="374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34" y="3269008"/>
            <a:ext cx="374256" cy="37425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01" y="3096713"/>
            <a:ext cx="374256" cy="3742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382" y="3256208"/>
            <a:ext cx="374256" cy="3742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049" y="3256208"/>
            <a:ext cx="374256" cy="3742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835" y="3256208"/>
            <a:ext cx="374256" cy="3742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48" y="3256208"/>
            <a:ext cx="374256" cy="37425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04" y="3260502"/>
            <a:ext cx="374256" cy="374256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H="1">
            <a:off x="6066663" y="3141134"/>
            <a:ext cx="12878" cy="50213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6426965" y="2950645"/>
            <a:ext cx="12878" cy="68997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246913" y="3067290"/>
            <a:ext cx="21040" cy="522132"/>
          </a:xfrm>
          <a:prstGeom prst="line">
            <a:avLst/>
          </a:prstGeom>
          <a:ln w="28575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87" y="4315526"/>
            <a:ext cx="374256" cy="37425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19" y="4315526"/>
            <a:ext cx="374256" cy="37425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057" y="4315526"/>
            <a:ext cx="374256" cy="37425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51" y="4297695"/>
            <a:ext cx="374256" cy="37425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89" y="4278653"/>
            <a:ext cx="374256" cy="37425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53" y="5798717"/>
            <a:ext cx="692235" cy="692235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6515812" y="4151291"/>
            <a:ext cx="1234" cy="154296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719476" y="4151291"/>
            <a:ext cx="1234" cy="154296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603951" y="4151291"/>
            <a:ext cx="1234" cy="1542960"/>
          </a:xfrm>
          <a:prstGeom prst="line">
            <a:avLst/>
          </a:prstGeom>
          <a:ln w="28575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Arc 66"/>
          <p:cNvSpPr/>
          <p:nvPr/>
        </p:nvSpPr>
        <p:spPr>
          <a:xfrm>
            <a:off x="4487896" y="1543688"/>
            <a:ext cx="4603228" cy="4255029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c 69"/>
          <p:cNvSpPr/>
          <p:nvPr/>
        </p:nvSpPr>
        <p:spPr>
          <a:xfrm rot="679250">
            <a:off x="5484824" y="1365913"/>
            <a:ext cx="4073544" cy="395375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/>
          <p:cNvSpPr/>
          <p:nvPr/>
        </p:nvSpPr>
        <p:spPr>
          <a:xfrm rot="249066">
            <a:off x="5342765" y="1527535"/>
            <a:ext cx="3950974" cy="3965603"/>
          </a:xfrm>
          <a:prstGeom prst="arc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63" y="2967811"/>
            <a:ext cx="374256" cy="37425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518" y="2497871"/>
            <a:ext cx="374256" cy="37425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98" y="1624137"/>
            <a:ext cx="374256" cy="37425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75" y="2025751"/>
            <a:ext cx="374256" cy="37425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93" y="2713456"/>
            <a:ext cx="374256" cy="37425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85" y="2219359"/>
            <a:ext cx="374256" cy="37425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46" y="2350716"/>
            <a:ext cx="374256" cy="37425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11" y="2212879"/>
            <a:ext cx="374256" cy="37425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04" y="2056986"/>
            <a:ext cx="374256" cy="37425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46" y="1835929"/>
            <a:ext cx="374256" cy="374256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175" y="5463705"/>
            <a:ext cx="765732" cy="58706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7" y="4520029"/>
            <a:ext cx="765732" cy="58706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348" y="6144509"/>
            <a:ext cx="765732" cy="58706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21" y="5194083"/>
            <a:ext cx="1500729" cy="776387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07" y="2446244"/>
            <a:ext cx="1500729" cy="776387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345" y="4325694"/>
            <a:ext cx="1500729" cy="77638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86" y="4370117"/>
            <a:ext cx="1500729" cy="776387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19" y="2549160"/>
            <a:ext cx="765732" cy="587061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97" y="3043614"/>
            <a:ext cx="765732" cy="587061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79" y="2805877"/>
            <a:ext cx="765732" cy="58706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3" y="6057463"/>
            <a:ext cx="1500729" cy="77638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52" y="5266356"/>
            <a:ext cx="765732" cy="587061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02" y="4607022"/>
            <a:ext cx="765732" cy="5870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96" y="6197421"/>
            <a:ext cx="765732" cy="58706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4" y="5210935"/>
            <a:ext cx="765732" cy="58706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116" y="6144834"/>
            <a:ext cx="1500729" cy="776387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60" y="5266356"/>
            <a:ext cx="1500729" cy="776387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393" y="4843017"/>
            <a:ext cx="1500729" cy="77638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22" y="4863752"/>
            <a:ext cx="1500729" cy="776387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97" y="4437460"/>
            <a:ext cx="1500729" cy="776387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44" y="5424986"/>
            <a:ext cx="765732" cy="587061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45" y="4492146"/>
            <a:ext cx="1500729" cy="77638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71" y="6099384"/>
            <a:ext cx="1500729" cy="77638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54" y="4607022"/>
            <a:ext cx="765732" cy="587061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24" y="6258127"/>
            <a:ext cx="765732" cy="58706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30" y="5364046"/>
            <a:ext cx="1500729" cy="776387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809" y="4499064"/>
            <a:ext cx="1500729" cy="77638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45" y="6152125"/>
            <a:ext cx="765732" cy="587061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58" y="6008095"/>
            <a:ext cx="1500729" cy="776387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46" y="2942640"/>
            <a:ext cx="1500729" cy="77638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98" y="2618801"/>
            <a:ext cx="1500729" cy="776387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53" y="2462342"/>
            <a:ext cx="1500729" cy="77638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03" y="2520392"/>
            <a:ext cx="765732" cy="58706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337" y="5079598"/>
            <a:ext cx="765732" cy="58706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83" y="5790769"/>
            <a:ext cx="765732" cy="587061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937" y="4342735"/>
            <a:ext cx="765732" cy="587061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124" y="6045970"/>
            <a:ext cx="1500729" cy="776387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151" y="6086130"/>
            <a:ext cx="765732" cy="587061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171" y="6147326"/>
            <a:ext cx="765732" cy="587061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35" y="5370939"/>
            <a:ext cx="1500729" cy="776387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flipV="1">
            <a:off x="9500530" y="3724357"/>
            <a:ext cx="597963" cy="1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94" y="2318582"/>
            <a:ext cx="1500729" cy="776387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41" y="4953017"/>
            <a:ext cx="226201" cy="177818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62" y="5052939"/>
            <a:ext cx="226201" cy="177818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77" y="5141598"/>
            <a:ext cx="226201" cy="17781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02" y="5256119"/>
            <a:ext cx="226201" cy="177818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430" y="5226823"/>
            <a:ext cx="226201" cy="17781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826" y="5766000"/>
            <a:ext cx="226201" cy="177818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10" y="5801914"/>
            <a:ext cx="226201" cy="17781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669" y="5033117"/>
            <a:ext cx="226201" cy="17781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5" y="5943713"/>
            <a:ext cx="364017" cy="253708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965" y="5953203"/>
            <a:ext cx="364017" cy="253708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06" y="5838313"/>
            <a:ext cx="364017" cy="253708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25" y="3296951"/>
            <a:ext cx="316046" cy="316046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62" y="4995024"/>
            <a:ext cx="316046" cy="316046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667" y="5688530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7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2946</TotalTime>
  <Words>1420</Words>
  <Application>Microsoft Office PowerPoint</Application>
  <PresentationFormat>Custom</PresentationFormat>
  <Paragraphs>534</Paragraphs>
  <Slides>91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Angles</vt:lpstr>
      <vt:lpstr>                                                 TO MY      SPOT  MAP </vt:lpstr>
      <vt:lpstr>PowerPoint Presentation</vt:lpstr>
      <vt:lpstr>ADMIN CONTROLLER!</vt:lpstr>
      <vt:lpstr> PUROKS IN POBLACION LAPUYAN,ZAMBOANGA DEL SUR</vt:lpstr>
      <vt:lpstr>PUROK Guinghuran gbae</vt:lpstr>
      <vt:lpstr>ARNOLD LINGATING</vt:lpstr>
      <vt:lpstr>MARIBETH LUSAY</vt:lpstr>
      <vt:lpstr>HENY LUMOSBOG</vt:lpstr>
      <vt:lpstr>JOEL SULONG</vt:lpstr>
      <vt:lpstr>NASSRUDIN ISMAEL</vt:lpstr>
      <vt:lpstr>MANUEL LABADIA</vt:lpstr>
      <vt:lpstr>MIGUEL MANDUYAG</vt:lpstr>
      <vt:lpstr>GASPAR ISMAEL</vt:lpstr>
      <vt:lpstr>PERFECTO MASAL</vt:lpstr>
      <vt:lpstr>ROLAND DAGANDANG</vt:lpstr>
      <vt:lpstr>CELMA MANDUYAG</vt:lpstr>
      <vt:lpstr>TOUS SABANG</vt:lpstr>
      <vt:lpstr>MS. JHONABEL HUMPA</vt:lpstr>
      <vt:lpstr>RICHARD LEA</vt:lpstr>
      <vt:lpstr>BERNIE ALTOVEROS</vt:lpstr>
      <vt:lpstr>ROLEX LUSAY</vt:lpstr>
      <vt:lpstr>NARCISO ACLO</vt:lpstr>
      <vt:lpstr>DAVIE LANGASOG</vt:lpstr>
      <vt:lpstr>CONCEPTION G. LUSAY</vt:lpstr>
      <vt:lpstr>RAFFY GUIYA</vt:lpstr>
      <vt:lpstr>ALMER LUSAY</vt:lpstr>
      <vt:lpstr>Darren Ganlag</vt:lpstr>
      <vt:lpstr>RANDY IMBING</vt:lpstr>
      <vt:lpstr>RICARDO IMBING</vt:lpstr>
      <vt:lpstr>ALFREN HUMPA</vt:lpstr>
      <vt:lpstr>SAMSON TEUS</vt:lpstr>
      <vt:lpstr>CYRUS HUMINIS</vt:lpstr>
      <vt:lpstr>MARK HUMINIS</vt:lpstr>
      <vt:lpstr>LARRY BOY DADAN</vt:lpstr>
      <vt:lpstr>RICHIE LUSAY</vt:lpstr>
      <vt:lpstr>DOMINADOR SULONG </vt:lpstr>
      <vt:lpstr>TOTO OBEDENCIO</vt:lpstr>
      <vt:lpstr>MOSES TENORIO</vt:lpstr>
      <vt:lpstr>JOEL BADIANGO</vt:lpstr>
      <vt:lpstr>JUNILOY LINGATING</vt:lpstr>
      <vt:lpstr>MERIAM TECSON</vt:lpstr>
      <vt:lpstr>FILAMER BANGHULOT</vt:lpstr>
      <vt:lpstr>Ceasar Cris Tumanda</vt:lpstr>
      <vt:lpstr>PHILIP MANGHAY</vt:lpstr>
      <vt:lpstr>SHERYL LUSAY</vt:lpstr>
      <vt:lpstr>ROLDAN TIDAO</vt:lpstr>
      <vt:lpstr>ELIAKEM SUMILNLAO</vt:lpstr>
      <vt:lpstr>PUROK GUINGHURAN GBAE HOUSEHOLD LEADER!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MDRRMC-LAPUYAN OFFICE</vt:lpstr>
      <vt:lpstr>ROGER LUBATON</vt:lpstr>
      <vt:lpstr>JERAB I. LAMPAYAN</vt:lpstr>
      <vt:lpstr>KELLY RACHELLE DAWANG</vt:lpstr>
      <vt:lpstr>ADUNAY DUQUE</vt:lpstr>
      <vt:lpstr>EDITO DAG</vt:lpstr>
      <vt:lpstr>ARNULFO TEUS</vt:lpstr>
      <vt:lpstr>ELBUEN SINGUE</vt:lpstr>
      <vt:lpstr>LOIDA LINGATIG</vt:lpstr>
      <vt:lpstr>EDWARD ENTERINA</vt:lpstr>
      <vt:lpstr>ROLANDO CABURNAY</vt:lpstr>
      <vt:lpstr>RENIEL HUMINIS</vt:lpstr>
      <vt:lpstr>MITCH BUALAN</vt:lpstr>
      <vt:lpstr>ROBERTA BELANO</vt:lpstr>
      <vt:lpstr>ROBERTO JAPON</vt:lpstr>
      <vt:lpstr>GLORY LOAYON</vt:lpstr>
      <vt:lpstr>EMERSON SIMPIN</vt:lpstr>
      <vt:lpstr>RAMILLIO GANLAG SR</vt:lpstr>
      <vt:lpstr>Boby Sagabaen</vt:lpstr>
      <vt:lpstr>SUSAN ROSE LUBGUBAN</vt:lpstr>
      <vt:lpstr>JAYSON WILLIAMS</vt:lpstr>
      <vt:lpstr>Gilbert Hatad</vt:lpstr>
      <vt:lpstr>Meriam Verano</vt:lpstr>
      <vt:lpstr>MARLON DELACRUZ</vt:lpstr>
      <vt:lpstr>RICHARD GONZALES</vt:lpstr>
      <vt:lpstr>JESSY POLISCO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Admin</dc:creator>
  <cp:lastModifiedBy>HYDEE P HUMINIS</cp:lastModifiedBy>
  <cp:revision>137</cp:revision>
  <dcterms:created xsi:type="dcterms:W3CDTF">2019-08-12T01:47:46Z</dcterms:created>
  <dcterms:modified xsi:type="dcterms:W3CDTF">2021-01-20T08:04:52Z</dcterms:modified>
</cp:coreProperties>
</file>